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312" r:id="rId11"/>
    <p:sldId id="313" r:id="rId12"/>
    <p:sldId id="316" r:id="rId13"/>
    <p:sldId id="317" r:id="rId14"/>
    <p:sldId id="318" r:id="rId15"/>
    <p:sldId id="319" r:id="rId16"/>
    <p:sldId id="320" r:id="rId17"/>
    <p:sldId id="311" r:id="rId18"/>
    <p:sldId id="299" r:id="rId19"/>
    <p:sldId id="300" r:id="rId20"/>
    <p:sldId id="301" r:id="rId21"/>
    <p:sldId id="302" r:id="rId22"/>
    <p:sldId id="307" r:id="rId23"/>
    <p:sldId id="308" r:id="rId24"/>
    <p:sldId id="309" r:id="rId25"/>
    <p:sldId id="310" r:id="rId26"/>
    <p:sldId id="304" r:id="rId27"/>
    <p:sldId id="305" r:id="rId28"/>
    <p:sldId id="306" r:id="rId29"/>
    <p:sldId id="321" r:id="rId30"/>
    <p:sldId id="322" r:id="rId31"/>
    <p:sldId id="323" r:id="rId32"/>
    <p:sldId id="324" r:id="rId33"/>
    <p:sldId id="326" r:id="rId34"/>
    <p:sldId id="325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350" r:id="rId58"/>
    <p:sldId id="349" r:id="rId59"/>
    <p:sldId id="351" r:id="rId60"/>
    <p:sldId id="352" r:id="rId61"/>
    <p:sldId id="353" r:id="rId62"/>
    <p:sldId id="354" r:id="rId63"/>
    <p:sldId id="355" r:id="rId64"/>
    <p:sldId id="356" r:id="rId65"/>
    <p:sldId id="358" r:id="rId66"/>
    <p:sldId id="359" r:id="rId67"/>
    <p:sldId id="360" r:id="rId68"/>
    <p:sldId id="361" r:id="rId69"/>
    <p:sldId id="363" r:id="rId70"/>
    <p:sldId id="362" r:id="rId71"/>
    <p:sldId id="364" r:id="rId72"/>
    <p:sldId id="365" r:id="rId73"/>
    <p:sldId id="366" r:id="rId74"/>
    <p:sldId id="367" r:id="rId75"/>
    <p:sldId id="368" r:id="rId76"/>
    <p:sldId id="369" r:id="rId77"/>
    <p:sldId id="370" r:id="rId78"/>
    <p:sldId id="371" r:id="rId79"/>
    <p:sldId id="372" r:id="rId80"/>
    <p:sldId id="373" r:id="rId81"/>
    <p:sldId id="374" r:id="rId82"/>
    <p:sldId id="375" r:id="rId83"/>
    <p:sldId id="376" r:id="rId84"/>
    <p:sldId id="377" r:id="rId85"/>
    <p:sldId id="378" r:id="rId86"/>
    <p:sldId id="379" r:id="rId87"/>
    <p:sldId id="380" r:id="rId88"/>
    <p:sldId id="381" r:id="rId89"/>
    <p:sldId id="382" r:id="rId90"/>
    <p:sldId id="383" r:id="rId91"/>
    <p:sldId id="385" r:id="rId92"/>
    <p:sldId id="384" r:id="rId93"/>
    <p:sldId id="386" r:id="rId94"/>
    <p:sldId id="387" r:id="rId95"/>
    <p:sldId id="388" r:id="rId96"/>
    <p:sldId id="389" r:id="rId97"/>
    <p:sldId id="390" r:id="rId98"/>
    <p:sldId id="391" r:id="rId99"/>
    <p:sldId id="392" r:id="rId100"/>
    <p:sldId id="393" r:id="rId101"/>
    <p:sldId id="394" r:id="rId102"/>
    <p:sldId id="395" r:id="rId103"/>
    <p:sldId id="273" r:id="rId104"/>
    <p:sldId id="298" r:id="rId105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1821" autoAdjust="0"/>
  </p:normalViewPr>
  <p:slideViewPr>
    <p:cSldViewPr>
      <p:cViewPr varScale="1">
        <p:scale>
          <a:sx n="65" d="100"/>
          <a:sy n="65" d="100"/>
        </p:scale>
        <p:origin x="132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EA912-D883-43DE-BA78-0560D158CB18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83E1F-162A-4B22-9805-A45D03168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37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b="1" dirty="0"/>
              <a:t>Hello everyone, I am Sumati Kulkarni and</a:t>
            </a:r>
            <a:br>
              <a:rPr lang="en-US" sz="3200" b="1" dirty="0"/>
            </a:br>
            <a:r>
              <a:rPr lang="en-US" sz="3200" b="1" dirty="0"/>
              <a:t>Today I will be presenting on Big Data Visualization using Tableau</a:t>
            </a:r>
          </a:p>
          <a:p>
            <a:r>
              <a:rPr lang="en-US" sz="3200" b="1" dirty="0"/>
              <a:t>Topics I am going to cover today</a:t>
            </a:r>
          </a:p>
          <a:p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97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 will be connecting to Excel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73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have sales data with three sheets</a:t>
            </a:r>
          </a:p>
          <a:p>
            <a:endParaRPr lang="en-US" b="1" dirty="0"/>
          </a:p>
          <a:p>
            <a:r>
              <a:rPr lang="en-US" b="1" dirty="0"/>
              <a:t>Orders</a:t>
            </a:r>
          </a:p>
          <a:p>
            <a:r>
              <a:rPr lang="en-US" b="1" dirty="0"/>
              <a:t>People</a:t>
            </a:r>
          </a:p>
          <a:p>
            <a:r>
              <a:rPr lang="en-US" b="1" dirty="0"/>
              <a:t>Returns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21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Now lets look at how Tableau interprets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18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Data can be either discrete or continuous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69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Tableau identifies</a:t>
            </a:r>
          </a:p>
          <a:p>
            <a:r>
              <a:rPr lang="en-US" b="1" dirty="0"/>
              <a:t>Discrete – Blue (Segment)</a:t>
            </a:r>
          </a:p>
          <a:p>
            <a:r>
              <a:rPr lang="en-US" b="1" dirty="0"/>
              <a:t>Continuous – Green (Sales – range of values)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16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Profit is a range (can be –</a:t>
            </a:r>
            <a:r>
              <a:rPr lang="en-US" b="1" dirty="0" err="1"/>
              <a:t>ve</a:t>
            </a:r>
            <a:r>
              <a:rPr lang="en-US" b="1" dirty="0"/>
              <a:t> to +</a:t>
            </a:r>
            <a:r>
              <a:rPr lang="en-US" b="1" dirty="0" err="1"/>
              <a:t>ve</a:t>
            </a:r>
            <a:r>
              <a:rPr lang="en-US" b="1" dirty="0"/>
              <a:t>)</a:t>
            </a:r>
          </a:p>
          <a:p>
            <a:r>
              <a:rPr lang="en-US" b="1" dirty="0"/>
              <a:t>Can also have sub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51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Scatter Plot where both are continuous value</a:t>
            </a:r>
          </a:p>
          <a:p>
            <a:r>
              <a:rPr lang="en-US" b="1" dirty="0"/>
              <a:t>Region is a Discrete value and </a:t>
            </a:r>
            <a:r>
              <a:rPr lang="en-US" b="1" dirty="0" err="1"/>
              <a:t>i.e</a:t>
            </a:r>
            <a:r>
              <a:rPr lang="en-US" b="1" dirty="0"/>
              <a:t> identified by different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91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Bar chart of Sales for different categories showing the profits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13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Range of sales mapped on to range of order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35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can split the year data into quarters</a:t>
            </a:r>
          </a:p>
          <a:p>
            <a:r>
              <a:rPr lang="en-US" b="1" dirty="0"/>
              <a:t>Can be further analyzed for moths, weeks, </a:t>
            </a:r>
            <a:r>
              <a:rPr lang="en-US" b="1" dirty="0" err="1"/>
              <a:t>etc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98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93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can also see trends of sales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9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Now we will further want to know how to filter data </a:t>
            </a:r>
            <a:r>
              <a:rPr lang="en-US" b="1" dirty="0" err="1"/>
              <a:t>wrt</a:t>
            </a:r>
            <a:r>
              <a:rPr lang="en-US" b="1" dirty="0"/>
              <a:t> regions.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Tableau helps us to filter data and look at the values closely for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By providing filters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09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77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Relationship b/n Sales and Profit for all the states</a:t>
            </a:r>
          </a:p>
          <a:p>
            <a:endParaRPr lang="en-US" b="1" dirty="0"/>
          </a:p>
          <a:p>
            <a:r>
              <a:rPr lang="en-US" b="1" dirty="0"/>
              <a:t>You can see Region and Quantity are put in filters tab</a:t>
            </a:r>
          </a:p>
          <a:p>
            <a:endParaRPr lang="en-US" b="1" dirty="0"/>
          </a:p>
          <a:p>
            <a:r>
              <a:rPr lang="en-US" b="1" dirty="0"/>
              <a:t>States are color coded by 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67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-15" dirty="0">
                <a:latin typeface="Arial Narrow"/>
                <a:cs typeface="Arial Narrow"/>
              </a:rPr>
              <a:t>This connection for data can either be a live connection or an extract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69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spc="-15" dirty="0">
              <a:latin typeface="Arial Narrow"/>
              <a:cs typeface="Arial Narro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-15" dirty="0">
                <a:latin typeface="Arial Narrow"/>
                <a:cs typeface="Arial Narrow"/>
              </a:rPr>
              <a:t>Live work directly on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-15" dirty="0">
                <a:latin typeface="Arial Narrow"/>
                <a:cs typeface="Arial Narrow"/>
              </a:rPr>
              <a:t>Data Extracts are local files that are o</a:t>
            </a:r>
            <a:r>
              <a:rPr lang="en-US" b="1" dirty="0"/>
              <a:t>ptimized to enhance user experience and also when connection to </a:t>
            </a:r>
            <a:r>
              <a:rPr lang="en-US" b="1" dirty="0" err="1"/>
              <a:t>datasource</a:t>
            </a:r>
            <a:r>
              <a:rPr lang="en-US" b="1" dirty="0"/>
              <a:t> is slow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922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.</a:t>
            </a:r>
            <a:r>
              <a:rPr lang="en-US" b="1" dirty="0" err="1"/>
              <a:t>tde</a:t>
            </a:r>
            <a:r>
              <a:rPr lang="en-US" b="1" dirty="0"/>
              <a:t> (tableau data extract file is generated on connected database)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528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After we connect data as extract we see two bins icon at the </a:t>
            </a:r>
            <a:r>
              <a:rPr lang="en-US" b="1" dirty="0" err="1"/>
              <a:t>datasource</a:t>
            </a:r>
            <a:r>
              <a:rPr lang="en-US" b="1" dirty="0"/>
              <a:t>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92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 that represents an extract </a:t>
            </a:r>
            <a:r>
              <a:rPr lang="en-US" b="1" dirty="0" err="1"/>
              <a:t>datasource</a:t>
            </a:r>
            <a:r>
              <a:rPr lang="en-US" b="1" dirty="0"/>
              <a:t> (.</a:t>
            </a:r>
            <a:r>
              <a:rPr lang="en-US" b="1" dirty="0" err="1"/>
              <a:t>tde</a:t>
            </a:r>
            <a:r>
              <a:rPr lang="en-US" b="1" dirty="0"/>
              <a:t> file)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710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Any changes made in the data source will not be reflected in the data extract</a:t>
            </a:r>
          </a:p>
          <a:p>
            <a:r>
              <a:rPr lang="en-US" b="1" dirty="0"/>
              <a:t>Hence, we refresh extract by doing so</a:t>
            </a:r>
          </a:p>
          <a:p>
            <a:endParaRPr lang="en-US" b="1" dirty="0"/>
          </a:p>
          <a:p>
            <a:r>
              <a:rPr lang="en-US" b="1" dirty="0"/>
              <a:t>We can use both extract and live data together to model out data analysis as shown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42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 what is data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308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This connected data can have null values, incorrect information or something that makes the quality of data very poor</a:t>
            </a:r>
          </a:p>
          <a:p>
            <a:endParaRPr lang="en-US" b="1" dirty="0"/>
          </a:p>
          <a:p>
            <a:r>
              <a:rPr lang="en-US" b="1" dirty="0"/>
              <a:t>Therefore it is necessary to transform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210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19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consider Global vehicle sales database, we see there are so many null values already</a:t>
            </a:r>
          </a:p>
          <a:p>
            <a:endParaRPr lang="en-US" b="1" dirty="0"/>
          </a:p>
          <a:p>
            <a:r>
              <a:rPr lang="en-US" b="1" dirty="0"/>
              <a:t>Tableau suggests a Data Interpreter to clean this NULL data as shown in the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161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Once cleaned we can review what tableau has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406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It has marked the headers in red</a:t>
            </a:r>
          </a:p>
          <a:p>
            <a:r>
              <a:rPr lang="en-US" b="1" dirty="0"/>
              <a:t>Data in green</a:t>
            </a:r>
          </a:p>
          <a:p>
            <a:endParaRPr lang="en-US" b="1" dirty="0"/>
          </a:p>
          <a:p>
            <a:r>
              <a:rPr lang="en-US" b="1" dirty="0"/>
              <a:t>Sometimes due to bad data design, we might have to split the data that is present</a:t>
            </a:r>
          </a:p>
          <a:p>
            <a:endParaRPr lang="en-US" b="1" dirty="0"/>
          </a:p>
          <a:p>
            <a:r>
              <a:rPr lang="en-US" b="1" dirty="0"/>
              <a:t>Therefore data splitting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761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see the name having first name and last name in a single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838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Tableau has a transform function where we can split the data resp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0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can rename the columns like 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248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can also use this </a:t>
            </a:r>
          </a:p>
          <a:p>
            <a:r>
              <a:rPr lang="en-US" b="1" dirty="0"/>
              <a:t>If we have date</a:t>
            </a:r>
          </a:p>
          <a:p>
            <a:r>
              <a:rPr lang="en-US" b="1" dirty="0"/>
              <a:t>for splitting date into day month and year</a:t>
            </a:r>
          </a:p>
          <a:p>
            <a:endParaRPr lang="en-US" b="1" dirty="0"/>
          </a:p>
          <a:p>
            <a:r>
              <a:rPr lang="en-US" b="1" dirty="0"/>
              <a:t>Now we might have sales data for every year for all the regions in different columns and we might want to aggregate all sales data for the regions</a:t>
            </a:r>
          </a:p>
          <a:p>
            <a:endParaRPr lang="en-US" b="1" dirty="0"/>
          </a:p>
          <a:p>
            <a:r>
              <a:rPr lang="en-US" b="1" dirty="0"/>
              <a:t>Then comes data pivoting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80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07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It is a graphical representation of data using visual elements to understand trend or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593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Here we will look at Global Vehicle Sales data again</a:t>
            </a:r>
          </a:p>
          <a:p>
            <a:r>
              <a:rPr lang="en-US" b="1" dirty="0"/>
              <a:t>We have regions in one column</a:t>
            </a:r>
          </a:p>
          <a:p>
            <a:r>
              <a:rPr lang="en-US" b="1" dirty="0"/>
              <a:t>Sales for each year in separate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371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And now its difficult to see any kind of trend or relationship between the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571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Edit </a:t>
            </a:r>
            <a:r>
              <a:rPr lang="en-US" b="1" dirty="0" err="1"/>
              <a:t>datasource</a:t>
            </a:r>
            <a:endParaRPr lang="en-US" b="1" dirty="0"/>
          </a:p>
          <a:p>
            <a:r>
              <a:rPr lang="en-US" b="1" dirty="0"/>
              <a:t>Right click and pivot data into single column and call it </a:t>
            </a:r>
            <a:r>
              <a:rPr lang="en-US" b="1" dirty="0" err="1"/>
              <a:t>YEars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295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have two columns</a:t>
            </a:r>
          </a:p>
          <a:p>
            <a:endParaRPr lang="en-US" b="1" dirty="0"/>
          </a:p>
          <a:p>
            <a:r>
              <a:rPr lang="en-US" b="1" dirty="0"/>
              <a:t>Years</a:t>
            </a:r>
          </a:p>
          <a:p>
            <a:r>
              <a:rPr lang="en-US" b="1" dirty="0"/>
              <a:t>Sales</a:t>
            </a:r>
          </a:p>
          <a:p>
            <a:endParaRPr lang="en-US" b="1" dirty="0"/>
          </a:p>
          <a:p>
            <a:r>
              <a:rPr lang="en-US" b="1" dirty="0"/>
              <a:t>Rename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410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Delete unwanted</a:t>
            </a:r>
          </a:p>
          <a:p>
            <a:r>
              <a:rPr lang="en-US" b="1" dirty="0"/>
              <a:t>Rename them as Years and Sales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513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can see sales at different years and compare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154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Or have an aggregation of sales into bar chart which shows better trend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745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can convert this to line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463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And put regions into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807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Which gives us</a:t>
            </a:r>
          </a:p>
          <a:p>
            <a:r>
              <a:rPr lang="en-US" b="1" dirty="0"/>
              <a:t>Annual Sales for each country indicated by different color line</a:t>
            </a:r>
          </a:p>
          <a:p>
            <a:endParaRPr lang="en-US" b="1" dirty="0"/>
          </a:p>
          <a:p>
            <a:r>
              <a:rPr lang="en-US" b="1" dirty="0"/>
              <a:t>After seeing how to split data, we might want to do the opposite</a:t>
            </a:r>
          </a:p>
          <a:p>
            <a:r>
              <a:rPr lang="en-US" b="1" dirty="0"/>
              <a:t>That is merging the data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70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Here you can see if given a flat file, it gives no meaning</a:t>
            </a:r>
          </a:p>
          <a:p>
            <a:r>
              <a:rPr lang="en-US" b="1" dirty="0"/>
              <a:t>Where as the graphs give geographical, quantitative or patterns which help us analyze data</a:t>
            </a:r>
          </a:p>
          <a:p>
            <a:endParaRPr lang="en-US" b="1" dirty="0"/>
          </a:p>
          <a:p>
            <a:r>
              <a:rPr lang="en-US" b="1" dirty="0"/>
              <a:t>Why is data visualization so important?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60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Consider Weather data has 4 sheets of data</a:t>
            </a:r>
          </a:p>
          <a:p>
            <a:r>
              <a:rPr lang="en-US" b="1" dirty="0"/>
              <a:t>In real world this is more often that data is split into different sheets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581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Drag all sheets to the current sheet to merge or union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514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see there is a column name mismatch and most values are 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936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Someone named the columns differently </a:t>
            </a:r>
          </a:p>
          <a:p>
            <a:r>
              <a:rPr lang="en-US" b="1" dirty="0"/>
              <a:t>Tableau retains them</a:t>
            </a:r>
          </a:p>
          <a:p>
            <a:r>
              <a:rPr lang="en-US" b="1" dirty="0"/>
              <a:t>We can merge as we know it’s the same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50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can see average rainfall throughout all regions for different months</a:t>
            </a:r>
          </a:p>
          <a:p>
            <a:endParaRPr lang="en-US" b="1" dirty="0"/>
          </a:p>
          <a:p>
            <a:r>
              <a:rPr lang="en-US" b="1" dirty="0"/>
              <a:t>Next we might want to integrate two same or different data sources. Then comes Cross DB Joins or Data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984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 transformations helps us to create unified data source where data can come from two different </a:t>
            </a:r>
            <a:r>
              <a:rPr lang="en-US" b="1" dirty="0" err="1"/>
              <a:t>datasources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78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have Sales data across different regions</a:t>
            </a:r>
          </a:p>
          <a:p>
            <a:r>
              <a:rPr lang="en-US" b="1" dirty="0"/>
              <a:t>This data has not taken size of population into account</a:t>
            </a:r>
          </a:p>
          <a:p>
            <a:r>
              <a:rPr lang="en-US" b="1" dirty="0"/>
              <a:t>Therefore we bring Census info and join it (tableau performed inner join)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Now we see Population and sales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28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can add a calculated field Sales per capita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61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This is the result of creating calculated field</a:t>
            </a:r>
          </a:p>
          <a:p>
            <a:endParaRPr lang="en-US" b="1" dirty="0"/>
          </a:p>
          <a:p>
            <a:r>
              <a:rPr lang="en-US" b="1" dirty="0"/>
              <a:t>Coming to Analyzing Data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247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Tableau provides a Analytics pane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Visualizations helps in</a:t>
            </a:r>
          </a:p>
          <a:p>
            <a:endParaRPr lang="en-US" b="1" dirty="0"/>
          </a:p>
          <a:p>
            <a:r>
              <a:rPr lang="en-US" b="1" dirty="0"/>
              <a:t>Absorbing information</a:t>
            </a:r>
          </a:p>
          <a:p>
            <a:r>
              <a:rPr lang="en-US" b="1" dirty="0"/>
              <a:t>Analyzing patterns</a:t>
            </a:r>
          </a:p>
          <a:p>
            <a:r>
              <a:rPr lang="en-US" b="1" dirty="0"/>
              <a:t>Taking fast actions on emerging trends</a:t>
            </a:r>
          </a:p>
          <a:p>
            <a:endParaRPr lang="en-US" b="1" dirty="0"/>
          </a:p>
          <a:p>
            <a:r>
              <a:rPr lang="en-US" b="1" dirty="0"/>
              <a:t>Here comes Tableau software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44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This shows Sales per category</a:t>
            </a:r>
          </a:p>
          <a:p>
            <a:r>
              <a:rPr lang="en-US" b="1" dirty="0"/>
              <a:t>Now if we want to know what is the average sales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446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can also see the linear trend line by dragging trend line model to the chart pane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235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If we want to know how things will be in future, we can add a </a:t>
            </a:r>
            <a:r>
              <a:rPr lang="en-US" b="1" dirty="0" err="1"/>
              <a:t>forcasting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424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700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Another useful technique is clustering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To identify some pattern in our data 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890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Here Tableau identifies there are three clusters in our data</a:t>
            </a:r>
          </a:p>
          <a:p>
            <a:r>
              <a:rPr lang="en-US" b="1" dirty="0"/>
              <a:t>Cluster 3 – outliers which are making high profits and large losses</a:t>
            </a:r>
          </a:p>
          <a:p>
            <a:r>
              <a:rPr lang="en-US" b="1" dirty="0"/>
              <a:t>These are probably the ones we want to investigate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443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Tableau has the ability to filter data across two different data sources together.</a:t>
            </a:r>
          </a:p>
          <a:p>
            <a:r>
              <a:rPr lang="en-US" b="1" dirty="0"/>
              <a:t>Here you see these two graphs are coming from two different data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331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If I filter left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919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only population pane is reflected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596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By applying the filter to all the worksheets we connect both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17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Tableau is a visualization software</a:t>
            </a:r>
          </a:p>
          <a:p>
            <a:endParaRPr lang="en-US" b="1" dirty="0"/>
          </a:p>
          <a:p>
            <a:r>
              <a:rPr lang="en-US" b="1" dirty="0"/>
              <a:t>It has a variety of data sources that it can connect to</a:t>
            </a:r>
          </a:p>
          <a:p>
            <a:r>
              <a:rPr lang="en-US" b="1" dirty="0"/>
              <a:t>It allows data transformation and interactive data visualizations</a:t>
            </a:r>
          </a:p>
          <a:p>
            <a:endParaRPr lang="en-US" b="1" dirty="0"/>
          </a:p>
          <a:p>
            <a:r>
              <a:rPr lang="en-US" b="1" dirty="0"/>
              <a:t>So how Tableau connects data to make these visualizations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154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can see the sales graph reflects when we select a particular state on the left</a:t>
            </a:r>
          </a:p>
          <a:p>
            <a:endParaRPr lang="en-US" b="1" dirty="0"/>
          </a:p>
          <a:p>
            <a:r>
              <a:rPr lang="en-US" b="1" dirty="0"/>
              <a:t>Coming to mapping data on geographic pane using geographic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361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 main thing to think about here is</a:t>
            </a:r>
          </a:p>
          <a:p>
            <a:r>
              <a:rPr lang="en-US" b="1" dirty="0"/>
              <a:t>	When should we map data?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771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If data has geographic data into it, it doesn’t mean we should map data</a:t>
            </a:r>
          </a:p>
          <a:p>
            <a:endParaRPr lang="en-US" b="1" dirty="0"/>
          </a:p>
          <a:p>
            <a:r>
              <a:rPr lang="en-US" b="1" dirty="0"/>
              <a:t>Sales could be understood better with bar chart rather than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691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Coming to this data, showing CO2 emissions made by different countries</a:t>
            </a:r>
          </a:p>
          <a:p>
            <a:endParaRPr lang="en-US" b="1" dirty="0"/>
          </a:p>
          <a:p>
            <a:r>
              <a:rPr lang="en-US" b="1" dirty="0"/>
              <a:t>We can tell which is highest and the least, but cannot identify 2</a:t>
            </a:r>
            <a:r>
              <a:rPr lang="en-US" b="1" baseline="30000" dirty="0"/>
              <a:t>nd</a:t>
            </a:r>
            <a:r>
              <a:rPr lang="en-US" b="1" dirty="0"/>
              <a:t> and 3</a:t>
            </a:r>
            <a:r>
              <a:rPr lang="en-US" b="1" baseline="30000" dirty="0"/>
              <a:t>rd</a:t>
            </a:r>
            <a:r>
              <a:rPr lang="en-US" b="1" dirty="0"/>
              <a:t> by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538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This makes more 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02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This map is showing average birth rate for all the countries.</a:t>
            </a:r>
          </a:p>
          <a:p>
            <a:r>
              <a:rPr lang="en-US" b="1" dirty="0"/>
              <a:t>We see higher birth rates across Africa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006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couldn’t have come to same conclusion if we mapped this data as a bar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044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4607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Tableau has some map formatting options to make map look attractive.</a:t>
            </a:r>
          </a:p>
          <a:p>
            <a:r>
              <a:rPr lang="en-US" b="1" dirty="0"/>
              <a:t>Map Layers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614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Here we can change look and feel of the map</a:t>
            </a:r>
          </a:p>
          <a:p>
            <a:r>
              <a:rPr lang="en-US" b="1" dirty="0"/>
              <a:t>However the options are quite limited</a:t>
            </a:r>
          </a:p>
          <a:p>
            <a:r>
              <a:rPr lang="en-US" b="1" dirty="0"/>
              <a:t>If we want to get more detailed maps, we can provide a new map as input to tableau</a:t>
            </a:r>
          </a:p>
          <a:p>
            <a:r>
              <a:rPr lang="en-US" b="1" dirty="0"/>
              <a:t>I will be demonstrating this with mapbox.com maps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98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31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There is connect to Data on the left</a:t>
            </a:r>
          </a:p>
          <a:p>
            <a:endParaRPr lang="en-US" b="1" dirty="0"/>
          </a:p>
          <a:p>
            <a:r>
              <a:rPr lang="en-US" b="1" dirty="0"/>
              <a:t>Which leads to various </a:t>
            </a:r>
            <a:r>
              <a:rPr lang="en-US" b="1" dirty="0" err="1"/>
              <a:t>datasources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3E1F-162A-4B22-9805-A45D03168E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07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62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24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286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048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810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4572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5334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6096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6858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7620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8382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38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14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905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2667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3429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419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495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5715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6477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7239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800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876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0" y="4447032"/>
            <a:ext cx="9144000" cy="696595"/>
          </a:xfrm>
          <a:custGeom>
            <a:avLst/>
            <a:gdLst/>
            <a:ahLst/>
            <a:cxnLst/>
            <a:rect l="l" t="t" r="r" b="b"/>
            <a:pathLst>
              <a:path w="9144000" h="696595">
                <a:moveTo>
                  <a:pt x="0" y="19774"/>
                </a:moveTo>
                <a:lnTo>
                  <a:pt x="0" y="696466"/>
                </a:lnTo>
                <a:lnTo>
                  <a:pt x="9143999" y="696466"/>
                </a:lnTo>
                <a:lnTo>
                  <a:pt x="9143999" y="626435"/>
                </a:lnTo>
                <a:lnTo>
                  <a:pt x="5339080" y="626435"/>
                </a:lnTo>
                <a:lnTo>
                  <a:pt x="5192988" y="531317"/>
                </a:lnTo>
                <a:lnTo>
                  <a:pt x="2671699" y="531317"/>
                </a:lnTo>
                <a:lnTo>
                  <a:pt x="2295398" y="337820"/>
                </a:lnTo>
                <a:lnTo>
                  <a:pt x="2232504" y="282054"/>
                </a:lnTo>
                <a:lnTo>
                  <a:pt x="385445" y="282054"/>
                </a:lnTo>
                <a:lnTo>
                  <a:pt x="0" y="19774"/>
                </a:lnTo>
                <a:close/>
              </a:path>
              <a:path w="9144000" h="696595">
                <a:moveTo>
                  <a:pt x="6858508" y="285343"/>
                </a:moveTo>
                <a:lnTo>
                  <a:pt x="6501257" y="501802"/>
                </a:lnTo>
                <a:lnTo>
                  <a:pt x="6124956" y="501802"/>
                </a:lnTo>
                <a:lnTo>
                  <a:pt x="5724906" y="626435"/>
                </a:lnTo>
                <a:lnTo>
                  <a:pt x="9143999" y="626435"/>
                </a:lnTo>
                <a:lnTo>
                  <a:pt x="9143999" y="419798"/>
                </a:lnTo>
                <a:lnTo>
                  <a:pt x="7263383" y="419798"/>
                </a:lnTo>
                <a:lnTo>
                  <a:pt x="6858508" y="285343"/>
                </a:lnTo>
                <a:close/>
              </a:path>
              <a:path w="9144000" h="696595">
                <a:moveTo>
                  <a:pt x="4191127" y="58674"/>
                </a:moveTo>
                <a:lnTo>
                  <a:pt x="3824351" y="196786"/>
                </a:lnTo>
                <a:lnTo>
                  <a:pt x="3448050" y="259105"/>
                </a:lnTo>
                <a:lnTo>
                  <a:pt x="3048000" y="528040"/>
                </a:lnTo>
                <a:lnTo>
                  <a:pt x="2671699" y="531317"/>
                </a:lnTo>
                <a:lnTo>
                  <a:pt x="5192988" y="531317"/>
                </a:lnTo>
                <a:lnTo>
                  <a:pt x="4962779" y="381431"/>
                </a:lnTo>
                <a:lnTo>
                  <a:pt x="4581779" y="370611"/>
                </a:lnTo>
                <a:lnTo>
                  <a:pt x="4191127" y="58674"/>
                </a:lnTo>
                <a:close/>
              </a:path>
              <a:path w="9144000" h="696595">
                <a:moveTo>
                  <a:pt x="8392160" y="200075"/>
                </a:moveTo>
                <a:lnTo>
                  <a:pt x="7620508" y="203339"/>
                </a:lnTo>
                <a:lnTo>
                  <a:pt x="7263383" y="419798"/>
                </a:lnTo>
                <a:lnTo>
                  <a:pt x="9143999" y="419798"/>
                </a:lnTo>
                <a:lnTo>
                  <a:pt x="9143999" y="282054"/>
                </a:lnTo>
                <a:lnTo>
                  <a:pt x="8768461" y="282054"/>
                </a:lnTo>
                <a:lnTo>
                  <a:pt x="8392160" y="200075"/>
                </a:lnTo>
                <a:close/>
              </a:path>
              <a:path w="9144000" h="696595">
                <a:moveTo>
                  <a:pt x="1914398" y="0"/>
                </a:moveTo>
                <a:lnTo>
                  <a:pt x="1533398" y="124625"/>
                </a:lnTo>
                <a:lnTo>
                  <a:pt x="761720" y="127914"/>
                </a:lnTo>
                <a:lnTo>
                  <a:pt x="385445" y="282054"/>
                </a:lnTo>
                <a:lnTo>
                  <a:pt x="2232504" y="282054"/>
                </a:lnTo>
                <a:lnTo>
                  <a:pt x="1914398" y="0"/>
                </a:lnTo>
                <a:close/>
              </a:path>
              <a:path w="9144000" h="696595">
                <a:moveTo>
                  <a:pt x="9143999" y="79567"/>
                </a:moveTo>
                <a:lnTo>
                  <a:pt x="8768461" y="282054"/>
                </a:lnTo>
                <a:lnTo>
                  <a:pt x="9143999" y="282054"/>
                </a:lnTo>
                <a:lnTo>
                  <a:pt x="9143999" y="79567"/>
                </a:lnTo>
                <a:close/>
              </a:path>
            </a:pathLst>
          </a:custGeom>
          <a:solidFill>
            <a:srgbClr val="AEEF00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0" y="4593475"/>
            <a:ext cx="9144000" cy="550545"/>
          </a:xfrm>
          <a:custGeom>
            <a:avLst/>
            <a:gdLst/>
            <a:ahLst/>
            <a:cxnLst/>
            <a:rect l="l" t="t" r="r" b="b"/>
            <a:pathLst>
              <a:path w="9144000" h="550545">
                <a:moveTo>
                  <a:pt x="0" y="129087"/>
                </a:moveTo>
                <a:lnTo>
                  <a:pt x="0" y="550023"/>
                </a:lnTo>
                <a:lnTo>
                  <a:pt x="9143999" y="550023"/>
                </a:lnTo>
                <a:lnTo>
                  <a:pt x="9143999" y="497136"/>
                </a:lnTo>
                <a:lnTo>
                  <a:pt x="4962779" y="497136"/>
                </a:lnTo>
                <a:lnTo>
                  <a:pt x="4743701" y="387985"/>
                </a:lnTo>
                <a:lnTo>
                  <a:pt x="1914398" y="387985"/>
                </a:lnTo>
                <a:lnTo>
                  <a:pt x="1712234" y="264604"/>
                </a:lnTo>
                <a:lnTo>
                  <a:pt x="390194" y="264604"/>
                </a:lnTo>
                <a:lnTo>
                  <a:pt x="0" y="129087"/>
                </a:lnTo>
                <a:close/>
              </a:path>
              <a:path w="9144000" h="550545">
                <a:moveTo>
                  <a:pt x="6105906" y="131724"/>
                </a:moveTo>
                <a:lnTo>
                  <a:pt x="5715381" y="364248"/>
                </a:lnTo>
                <a:lnTo>
                  <a:pt x="5324729" y="364248"/>
                </a:lnTo>
                <a:lnTo>
                  <a:pt x="4962779" y="497136"/>
                </a:lnTo>
                <a:lnTo>
                  <a:pt x="9143999" y="497136"/>
                </a:lnTo>
                <a:lnTo>
                  <a:pt x="9143999" y="383235"/>
                </a:lnTo>
                <a:lnTo>
                  <a:pt x="8392160" y="383235"/>
                </a:lnTo>
                <a:lnTo>
                  <a:pt x="8193725" y="264604"/>
                </a:lnTo>
                <a:lnTo>
                  <a:pt x="6486906" y="264604"/>
                </a:lnTo>
                <a:lnTo>
                  <a:pt x="6105906" y="131724"/>
                </a:lnTo>
                <a:close/>
              </a:path>
              <a:path w="9144000" h="550545">
                <a:moveTo>
                  <a:pt x="3438525" y="188683"/>
                </a:moveTo>
                <a:lnTo>
                  <a:pt x="3038475" y="188683"/>
                </a:lnTo>
                <a:lnTo>
                  <a:pt x="2657475" y="264604"/>
                </a:lnTo>
                <a:lnTo>
                  <a:pt x="2295398" y="387985"/>
                </a:lnTo>
                <a:lnTo>
                  <a:pt x="4743701" y="387985"/>
                </a:lnTo>
                <a:lnTo>
                  <a:pt x="4572254" y="302564"/>
                </a:lnTo>
                <a:lnTo>
                  <a:pt x="4431069" y="255104"/>
                </a:lnTo>
                <a:lnTo>
                  <a:pt x="3819652" y="255104"/>
                </a:lnTo>
                <a:lnTo>
                  <a:pt x="3438525" y="188683"/>
                </a:lnTo>
                <a:close/>
              </a:path>
              <a:path w="9144000" h="550545">
                <a:moveTo>
                  <a:pt x="9143999" y="0"/>
                </a:moveTo>
                <a:lnTo>
                  <a:pt x="8754237" y="302564"/>
                </a:lnTo>
                <a:lnTo>
                  <a:pt x="8392160" y="383235"/>
                </a:lnTo>
                <a:lnTo>
                  <a:pt x="9143999" y="383235"/>
                </a:lnTo>
                <a:lnTo>
                  <a:pt x="9143999" y="0"/>
                </a:lnTo>
                <a:close/>
              </a:path>
              <a:path w="9144000" h="550545">
                <a:moveTo>
                  <a:pt x="1533398" y="155460"/>
                </a:moveTo>
                <a:lnTo>
                  <a:pt x="1152296" y="264604"/>
                </a:lnTo>
                <a:lnTo>
                  <a:pt x="1712234" y="264604"/>
                </a:lnTo>
                <a:lnTo>
                  <a:pt x="1533398" y="155460"/>
                </a:lnTo>
                <a:close/>
              </a:path>
              <a:path w="9144000" h="550545">
                <a:moveTo>
                  <a:pt x="8011159" y="155460"/>
                </a:moveTo>
                <a:lnTo>
                  <a:pt x="7249033" y="155460"/>
                </a:lnTo>
                <a:lnTo>
                  <a:pt x="6868033" y="264604"/>
                </a:lnTo>
                <a:lnTo>
                  <a:pt x="8193725" y="264604"/>
                </a:lnTo>
                <a:lnTo>
                  <a:pt x="8011159" y="155460"/>
                </a:lnTo>
                <a:close/>
              </a:path>
              <a:path w="9144000" h="550545">
                <a:moveTo>
                  <a:pt x="4191127" y="174447"/>
                </a:moveTo>
                <a:lnTo>
                  <a:pt x="3819652" y="255104"/>
                </a:lnTo>
                <a:lnTo>
                  <a:pt x="4431069" y="255104"/>
                </a:lnTo>
                <a:lnTo>
                  <a:pt x="4191127" y="174447"/>
                </a:lnTo>
                <a:close/>
              </a:path>
            </a:pathLst>
          </a:custGeom>
          <a:solidFill>
            <a:srgbClr val="00CEF6">
              <a:alpha val="7333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1847976" y="4252966"/>
            <a:ext cx="122650" cy="1480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6024689" y="4522527"/>
            <a:ext cx="151225" cy="17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7181977" y="4570164"/>
            <a:ext cx="122650" cy="1480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0" y="4581144"/>
            <a:ext cx="4196080" cy="477520"/>
          </a:xfrm>
          <a:custGeom>
            <a:avLst/>
            <a:gdLst/>
            <a:ahLst/>
            <a:cxnLst/>
            <a:rect l="l" t="t" r="r" b="b"/>
            <a:pathLst>
              <a:path w="4196080" h="477520">
                <a:moveTo>
                  <a:pt x="0" y="51546"/>
                </a:moveTo>
                <a:lnTo>
                  <a:pt x="386105" y="415010"/>
                </a:lnTo>
                <a:lnTo>
                  <a:pt x="767041" y="415010"/>
                </a:lnTo>
                <a:lnTo>
                  <a:pt x="1147991" y="352983"/>
                </a:lnTo>
                <a:lnTo>
                  <a:pt x="1528953" y="477011"/>
                </a:lnTo>
                <a:lnTo>
                  <a:pt x="1905127" y="281444"/>
                </a:lnTo>
                <a:lnTo>
                  <a:pt x="2290826" y="281444"/>
                </a:lnTo>
                <a:lnTo>
                  <a:pt x="2662301" y="0"/>
                </a:lnTo>
                <a:lnTo>
                  <a:pt x="3043174" y="66776"/>
                </a:lnTo>
                <a:lnTo>
                  <a:pt x="3428873" y="66776"/>
                </a:lnTo>
                <a:lnTo>
                  <a:pt x="3814572" y="400684"/>
                </a:lnTo>
                <a:lnTo>
                  <a:pt x="4195572" y="400684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4195571" y="4462271"/>
            <a:ext cx="3424554" cy="591820"/>
          </a:xfrm>
          <a:custGeom>
            <a:avLst/>
            <a:gdLst/>
            <a:ahLst/>
            <a:cxnLst/>
            <a:rect l="l" t="t" r="r" b="b"/>
            <a:pathLst>
              <a:path w="3424554" h="591820">
                <a:moveTo>
                  <a:pt x="0" y="524548"/>
                </a:moveTo>
                <a:lnTo>
                  <a:pt x="376300" y="228892"/>
                </a:lnTo>
                <a:lnTo>
                  <a:pt x="762000" y="109664"/>
                </a:lnTo>
                <a:lnTo>
                  <a:pt x="1143127" y="343344"/>
                </a:lnTo>
                <a:lnTo>
                  <a:pt x="1519301" y="343344"/>
                </a:lnTo>
                <a:lnTo>
                  <a:pt x="1900301" y="41485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7624571" y="4471415"/>
            <a:ext cx="1519555" cy="404495"/>
          </a:xfrm>
          <a:custGeom>
            <a:avLst/>
            <a:gdLst/>
            <a:ahLst/>
            <a:cxnLst/>
            <a:rect l="l" t="t" r="r" b="b"/>
            <a:pathLst>
              <a:path w="1519554" h="404495">
                <a:moveTo>
                  <a:pt x="0" y="0"/>
                </a:moveTo>
                <a:lnTo>
                  <a:pt x="376174" y="119113"/>
                </a:lnTo>
                <a:lnTo>
                  <a:pt x="766572" y="119113"/>
                </a:lnTo>
                <a:lnTo>
                  <a:pt x="1147445" y="119113"/>
                </a:lnTo>
                <a:lnTo>
                  <a:pt x="1519427" y="404022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1114044" y="49011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6" y="2215"/>
                </a:lnTo>
                <a:lnTo>
                  <a:pt x="8482" y="8258"/>
                </a:lnTo>
                <a:lnTo>
                  <a:pt x="2275" y="17220"/>
                </a:lnTo>
                <a:lnTo>
                  <a:pt x="0" y="28193"/>
                </a:lnTo>
                <a:lnTo>
                  <a:pt x="2275" y="39167"/>
                </a:lnTo>
                <a:lnTo>
                  <a:pt x="8482" y="48129"/>
                </a:lnTo>
                <a:lnTo>
                  <a:pt x="17686" y="54172"/>
                </a:lnTo>
                <a:lnTo>
                  <a:pt x="28956" y="56387"/>
                </a:lnTo>
                <a:lnTo>
                  <a:pt x="40225" y="54172"/>
                </a:lnTo>
                <a:lnTo>
                  <a:pt x="49429" y="48129"/>
                </a:lnTo>
                <a:lnTo>
                  <a:pt x="55636" y="39167"/>
                </a:lnTo>
                <a:lnTo>
                  <a:pt x="57912" y="28193"/>
                </a:lnTo>
                <a:lnTo>
                  <a:pt x="55636" y="17220"/>
                </a:lnTo>
                <a:lnTo>
                  <a:pt x="49429" y="8258"/>
                </a:lnTo>
                <a:lnTo>
                  <a:pt x="40225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1495044" y="5029200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3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733044" y="49728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0"/>
                </a:moveTo>
                <a:lnTo>
                  <a:pt x="17686" y="2215"/>
                </a:lnTo>
                <a:lnTo>
                  <a:pt x="8482" y="8258"/>
                </a:lnTo>
                <a:lnTo>
                  <a:pt x="2275" y="17220"/>
                </a:lnTo>
                <a:lnTo>
                  <a:pt x="0" y="28193"/>
                </a:lnTo>
                <a:lnTo>
                  <a:pt x="2275" y="39167"/>
                </a:lnTo>
                <a:lnTo>
                  <a:pt x="8482" y="48129"/>
                </a:lnTo>
                <a:lnTo>
                  <a:pt x="17686" y="54172"/>
                </a:lnTo>
                <a:lnTo>
                  <a:pt x="28956" y="56387"/>
                </a:lnTo>
                <a:lnTo>
                  <a:pt x="40225" y="54172"/>
                </a:lnTo>
                <a:lnTo>
                  <a:pt x="49429" y="48129"/>
                </a:lnTo>
                <a:lnTo>
                  <a:pt x="55636" y="39167"/>
                </a:lnTo>
                <a:lnTo>
                  <a:pt x="57912" y="28193"/>
                </a:lnTo>
                <a:lnTo>
                  <a:pt x="55636" y="17220"/>
                </a:lnTo>
                <a:lnTo>
                  <a:pt x="49429" y="8258"/>
                </a:lnTo>
                <a:lnTo>
                  <a:pt x="40225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352043" y="49621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6" y="0"/>
                </a:moveTo>
                <a:lnTo>
                  <a:pt x="17686" y="2275"/>
                </a:lnTo>
                <a:lnTo>
                  <a:pt x="8482" y="8482"/>
                </a:lnTo>
                <a:lnTo>
                  <a:pt x="2275" y="17686"/>
                </a:lnTo>
                <a:lnTo>
                  <a:pt x="0" y="28955"/>
                </a:lnTo>
                <a:lnTo>
                  <a:pt x="2275" y="40225"/>
                </a:lnTo>
                <a:lnTo>
                  <a:pt x="8482" y="49429"/>
                </a:lnTo>
                <a:lnTo>
                  <a:pt x="17686" y="55636"/>
                </a:lnTo>
                <a:lnTo>
                  <a:pt x="28956" y="57911"/>
                </a:lnTo>
                <a:lnTo>
                  <a:pt x="40225" y="55636"/>
                </a:lnTo>
                <a:lnTo>
                  <a:pt x="49429" y="49429"/>
                </a:lnTo>
                <a:lnTo>
                  <a:pt x="55636" y="40225"/>
                </a:lnTo>
                <a:lnTo>
                  <a:pt x="57912" y="28955"/>
                </a:lnTo>
                <a:lnTo>
                  <a:pt x="55636" y="17686"/>
                </a:lnTo>
                <a:lnTo>
                  <a:pt x="49429" y="8482"/>
                </a:lnTo>
                <a:lnTo>
                  <a:pt x="40225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0" y="4610106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0"/>
                </a:moveTo>
                <a:lnTo>
                  <a:pt x="0" y="47231"/>
                </a:lnTo>
                <a:lnTo>
                  <a:pt x="5458" y="43551"/>
                </a:lnTo>
                <a:lnTo>
                  <a:pt x="11500" y="34589"/>
                </a:lnTo>
                <a:lnTo>
                  <a:pt x="13716" y="23615"/>
                </a:lnTo>
                <a:lnTo>
                  <a:pt x="11500" y="12641"/>
                </a:lnTo>
                <a:lnTo>
                  <a:pt x="5458" y="3680"/>
                </a:lnTo>
                <a:lnTo>
                  <a:pt x="0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1876044" y="48341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k object 53"/>
          <p:cNvSpPr/>
          <p:nvPr/>
        </p:nvSpPr>
        <p:spPr>
          <a:xfrm>
            <a:off x="2257044" y="4829555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k object 54"/>
          <p:cNvSpPr/>
          <p:nvPr/>
        </p:nvSpPr>
        <p:spPr>
          <a:xfrm>
            <a:off x="2638044" y="454761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28956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6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6" y="57912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2" y="28956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k object 55"/>
          <p:cNvSpPr/>
          <p:nvPr/>
        </p:nvSpPr>
        <p:spPr>
          <a:xfrm>
            <a:off x="3019044" y="46146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28956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6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2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k object 56"/>
          <p:cNvSpPr/>
          <p:nvPr/>
        </p:nvSpPr>
        <p:spPr>
          <a:xfrm>
            <a:off x="3400044" y="46146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k object 57"/>
          <p:cNvSpPr/>
          <p:nvPr/>
        </p:nvSpPr>
        <p:spPr>
          <a:xfrm>
            <a:off x="3781044" y="49484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k object 58"/>
          <p:cNvSpPr/>
          <p:nvPr/>
        </p:nvSpPr>
        <p:spPr>
          <a:xfrm>
            <a:off x="4162044" y="49484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k object 59"/>
          <p:cNvSpPr/>
          <p:nvPr/>
        </p:nvSpPr>
        <p:spPr>
          <a:xfrm>
            <a:off x="4543044" y="46680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k object 60"/>
          <p:cNvSpPr/>
          <p:nvPr/>
        </p:nvSpPr>
        <p:spPr>
          <a:xfrm>
            <a:off x="4924044" y="45430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k object 61"/>
          <p:cNvSpPr/>
          <p:nvPr/>
        </p:nvSpPr>
        <p:spPr>
          <a:xfrm>
            <a:off x="5305044" y="4771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k object 62"/>
          <p:cNvSpPr/>
          <p:nvPr/>
        </p:nvSpPr>
        <p:spPr>
          <a:xfrm>
            <a:off x="5686044" y="4771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k object 63"/>
          <p:cNvSpPr/>
          <p:nvPr/>
        </p:nvSpPr>
        <p:spPr>
          <a:xfrm>
            <a:off x="6067044" y="48478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k object 64"/>
          <p:cNvSpPr/>
          <p:nvPr/>
        </p:nvSpPr>
        <p:spPr>
          <a:xfrm>
            <a:off x="6448044" y="47289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k object 65"/>
          <p:cNvSpPr/>
          <p:nvPr/>
        </p:nvSpPr>
        <p:spPr>
          <a:xfrm>
            <a:off x="6829043" y="50246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4"/>
                </a:lnTo>
                <a:lnTo>
                  <a:pt x="2274" y="39168"/>
                </a:lnTo>
                <a:lnTo>
                  <a:pt x="8477" y="48130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30"/>
                </a:lnTo>
                <a:lnTo>
                  <a:pt x="55637" y="39168"/>
                </a:lnTo>
                <a:lnTo>
                  <a:pt x="57911" y="28194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k object 66"/>
          <p:cNvSpPr/>
          <p:nvPr/>
        </p:nvSpPr>
        <p:spPr>
          <a:xfrm>
            <a:off x="7210043" y="50246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4"/>
                </a:lnTo>
                <a:lnTo>
                  <a:pt x="2274" y="39168"/>
                </a:lnTo>
                <a:lnTo>
                  <a:pt x="8477" y="48130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30"/>
                </a:lnTo>
                <a:lnTo>
                  <a:pt x="55637" y="39168"/>
                </a:lnTo>
                <a:lnTo>
                  <a:pt x="57911" y="28194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k object 67"/>
          <p:cNvSpPr/>
          <p:nvPr/>
        </p:nvSpPr>
        <p:spPr>
          <a:xfrm>
            <a:off x="7591043" y="44439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k object 68"/>
          <p:cNvSpPr/>
          <p:nvPr/>
        </p:nvSpPr>
        <p:spPr>
          <a:xfrm>
            <a:off x="7972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k object 69"/>
          <p:cNvSpPr/>
          <p:nvPr/>
        </p:nvSpPr>
        <p:spPr>
          <a:xfrm>
            <a:off x="8353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k object 70"/>
          <p:cNvSpPr/>
          <p:nvPr/>
        </p:nvSpPr>
        <p:spPr>
          <a:xfrm>
            <a:off x="8734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k object 71"/>
          <p:cNvSpPr/>
          <p:nvPr/>
        </p:nvSpPr>
        <p:spPr>
          <a:xfrm>
            <a:off x="9130283" y="4872220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13716" y="0"/>
                </a:moveTo>
                <a:lnTo>
                  <a:pt x="8239" y="3693"/>
                </a:lnTo>
                <a:lnTo>
                  <a:pt x="2208" y="12655"/>
                </a:lnTo>
                <a:lnTo>
                  <a:pt x="0" y="23629"/>
                </a:lnTo>
                <a:lnTo>
                  <a:pt x="2208" y="34603"/>
                </a:lnTo>
                <a:lnTo>
                  <a:pt x="8239" y="43565"/>
                </a:lnTo>
                <a:lnTo>
                  <a:pt x="13716" y="47259"/>
                </a:lnTo>
                <a:lnTo>
                  <a:pt x="1371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k object 72"/>
          <p:cNvSpPr/>
          <p:nvPr/>
        </p:nvSpPr>
        <p:spPr>
          <a:xfrm>
            <a:off x="2990088" y="4585715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0" y="57912"/>
                </a:moveTo>
                <a:lnTo>
                  <a:pt x="4548" y="35372"/>
                </a:lnTo>
                <a:lnTo>
                  <a:pt x="16954" y="16964"/>
                </a:lnTo>
                <a:lnTo>
                  <a:pt x="35361" y="4551"/>
                </a:lnTo>
                <a:lnTo>
                  <a:pt x="57912" y="0"/>
                </a:lnTo>
                <a:lnTo>
                  <a:pt x="80462" y="4551"/>
                </a:lnTo>
                <a:lnTo>
                  <a:pt x="98869" y="16964"/>
                </a:lnTo>
                <a:lnTo>
                  <a:pt x="111275" y="35372"/>
                </a:lnTo>
                <a:lnTo>
                  <a:pt x="115824" y="57912"/>
                </a:lnTo>
                <a:lnTo>
                  <a:pt x="111275" y="80451"/>
                </a:lnTo>
                <a:lnTo>
                  <a:pt x="98869" y="98859"/>
                </a:lnTo>
                <a:lnTo>
                  <a:pt x="80462" y="111272"/>
                </a:lnTo>
                <a:lnTo>
                  <a:pt x="57912" y="115824"/>
                </a:lnTo>
                <a:lnTo>
                  <a:pt x="35361" y="111272"/>
                </a:lnTo>
                <a:lnTo>
                  <a:pt x="16954" y="98859"/>
                </a:lnTo>
                <a:lnTo>
                  <a:pt x="4548" y="80451"/>
                </a:lnTo>
                <a:lnTo>
                  <a:pt x="0" y="57912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k object 73"/>
          <p:cNvSpPr/>
          <p:nvPr/>
        </p:nvSpPr>
        <p:spPr>
          <a:xfrm>
            <a:off x="1085088" y="4872228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5" h="114300">
                <a:moveTo>
                  <a:pt x="0" y="57150"/>
                </a:moveTo>
                <a:lnTo>
                  <a:pt x="4551" y="34906"/>
                </a:lnTo>
                <a:lnTo>
                  <a:pt x="16964" y="16740"/>
                </a:lnTo>
                <a:lnTo>
                  <a:pt x="35372" y="4491"/>
                </a:lnTo>
                <a:lnTo>
                  <a:pt x="57912" y="0"/>
                </a:lnTo>
                <a:lnTo>
                  <a:pt x="80451" y="4491"/>
                </a:lnTo>
                <a:lnTo>
                  <a:pt x="98859" y="16740"/>
                </a:lnTo>
                <a:lnTo>
                  <a:pt x="111272" y="34906"/>
                </a:lnTo>
                <a:lnTo>
                  <a:pt x="115824" y="57150"/>
                </a:lnTo>
                <a:lnTo>
                  <a:pt x="111272" y="79393"/>
                </a:lnTo>
                <a:lnTo>
                  <a:pt x="98859" y="97559"/>
                </a:lnTo>
                <a:lnTo>
                  <a:pt x="80451" y="109808"/>
                </a:lnTo>
                <a:lnTo>
                  <a:pt x="57912" y="114300"/>
                </a:lnTo>
                <a:lnTo>
                  <a:pt x="35372" y="109808"/>
                </a:lnTo>
                <a:lnTo>
                  <a:pt x="16964" y="97559"/>
                </a:lnTo>
                <a:lnTo>
                  <a:pt x="4551" y="79393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k object 74"/>
          <p:cNvSpPr/>
          <p:nvPr/>
        </p:nvSpPr>
        <p:spPr>
          <a:xfrm>
            <a:off x="4895088" y="4515611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57150"/>
                </a:moveTo>
                <a:lnTo>
                  <a:pt x="4548" y="34906"/>
                </a:lnTo>
                <a:lnTo>
                  <a:pt x="16954" y="16740"/>
                </a:lnTo>
                <a:lnTo>
                  <a:pt x="35361" y="4491"/>
                </a:lnTo>
                <a:lnTo>
                  <a:pt x="57912" y="0"/>
                </a:lnTo>
                <a:lnTo>
                  <a:pt x="80462" y="4491"/>
                </a:lnTo>
                <a:lnTo>
                  <a:pt x="98869" y="16740"/>
                </a:lnTo>
                <a:lnTo>
                  <a:pt x="111275" y="34906"/>
                </a:lnTo>
                <a:lnTo>
                  <a:pt x="115824" y="57150"/>
                </a:lnTo>
                <a:lnTo>
                  <a:pt x="111275" y="79393"/>
                </a:lnTo>
                <a:lnTo>
                  <a:pt x="98869" y="97559"/>
                </a:lnTo>
                <a:lnTo>
                  <a:pt x="80462" y="109808"/>
                </a:lnTo>
                <a:lnTo>
                  <a:pt x="57912" y="114300"/>
                </a:lnTo>
                <a:lnTo>
                  <a:pt x="35361" y="109808"/>
                </a:lnTo>
                <a:lnTo>
                  <a:pt x="16954" y="97559"/>
                </a:lnTo>
                <a:lnTo>
                  <a:pt x="4548" y="79393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k object 75"/>
          <p:cNvSpPr/>
          <p:nvPr/>
        </p:nvSpPr>
        <p:spPr>
          <a:xfrm>
            <a:off x="8685624" y="4314878"/>
            <a:ext cx="151225" cy="1765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43785" y="767918"/>
            <a:ext cx="4456429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1" i="0">
                <a:solidFill>
                  <a:srgbClr val="00CEF6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00CEF6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83149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62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24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286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048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810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4572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5334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6096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00CEF6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62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24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286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048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810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4572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5334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6096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6858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7620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8382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38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14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905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2667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3429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419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495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5715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6477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7239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800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876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00CEF6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62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24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286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048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810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4572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5334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6096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6858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7620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8382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38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14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905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2667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3429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419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495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5715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6477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7239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800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876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62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85262" y="581609"/>
            <a:ext cx="3173475" cy="331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00CEF6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8149" y="1191259"/>
            <a:ext cx="78677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83149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6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8632"/>
            <a:ext cx="9144000" cy="3134995"/>
          </a:xfrm>
          <a:custGeom>
            <a:avLst/>
            <a:gdLst/>
            <a:ahLst/>
            <a:cxnLst/>
            <a:rect l="l" t="t" r="r" b="b"/>
            <a:pathLst>
              <a:path w="9144000" h="3134995">
                <a:moveTo>
                  <a:pt x="0" y="20059"/>
                </a:moveTo>
                <a:lnTo>
                  <a:pt x="0" y="3134866"/>
                </a:lnTo>
                <a:lnTo>
                  <a:pt x="9143999" y="3134866"/>
                </a:lnTo>
                <a:lnTo>
                  <a:pt x="9143999" y="627253"/>
                </a:lnTo>
                <a:lnTo>
                  <a:pt x="5338318" y="627253"/>
                </a:lnTo>
                <a:lnTo>
                  <a:pt x="5192238" y="532003"/>
                </a:lnTo>
                <a:lnTo>
                  <a:pt x="2671191" y="532003"/>
                </a:lnTo>
                <a:lnTo>
                  <a:pt x="2294890" y="338200"/>
                </a:lnTo>
                <a:lnTo>
                  <a:pt x="2231938" y="282320"/>
                </a:lnTo>
                <a:lnTo>
                  <a:pt x="385064" y="282320"/>
                </a:lnTo>
                <a:lnTo>
                  <a:pt x="0" y="20059"/>
                </a:lnTo>
                <a:close/>
              </a:path>
              <a:path w="9144000" h="3134995">
                <a:moveTo>
                  <a:pt x="6857619" y="285623"/>
                </a:moveTo>
                <a:lnTo>
                  <a:pt x="6500495" y="502412"/>
                </a:lnTo>
                <a:lnTo>
                  <a:pt x="6124194" y="502412"/>
                </a:lnTo>
                <a:lnTo>
                  <a:pt x="5724144" y="627253"/>
                </a:lnTo>
                <a:lnTo>
                  <a:pt x="9143999" y="627253"/>
                </a:lnTo>
                <a:lnTo>
                  <a:pt x="9143999" y="420243"/>
                </a:lnTo>
                <a:lnTo>
                  <a:pt x="7262368" y="420243"/>
                </a:lnTo>
                <a:lnTo>
                  <a:pt x="6857619" y="285623"/>
                </a:lnTo>
                <a:close/>
              </a:path>
              <a:path w="9144000" h="3134995">
                <a:moveTo>
                  <a:pt x="4190491" y="58674"/>
                </a:moveTo>
                <a:lnTo>
                  <a:pt x="3823842" y="196976"/>
                </a:lnTo>
                <a:lnTo>
                  <a:pt x="3447541" y="259334"/>
                </a:lnTo>
                <a:lnTo>
                  <a:pt x="3047492" y="528701"/>
                </a:lnTo>
                <a:lnTo>
                  <a:pt x="2671191" y="532003"/>
                </a:lnTo>
                <a:lnTo>
                  <a:pt x="5192238" y="532003"/>
                </a:lnTo>
                <a:lnTo>
                  <a:pt x="4962017" y="381888"/>
                </a:lnTo>
                <a:lnTo>
                  <a:pt x="4581017" y="371094"/>
                </a:lnTo>
                <a:lnTo>
                  <a:pt x="4190491" y="58674"/>
                </a:lnTo>
                <a:close/>
              </a:path>
              <a:path w="9144000" h="3134995">
                <a:moveTo>
                  <a:pt x="8391144" y="200279"/>
                </a:moveTo>
                <a:lnTo>
                  <a:pt x="7619619" y="203581"/>
                </a:lnTo>
                <a:lnTo>
                  <a:pt x="7262368" y="420243"/>
                </a:lnTo>
                <a:lnTo>
                  <a:pt x="9143999" y="420243"/>
                </a:lnTo>
                <a:lnTo>
                  <a:pt x="9143999" y="282320"/>
                </a:lnTo>
                <a:lnTo>
                  <a:pt x="8767445" y="282320"/>
                </a:lnTo>
                <a:lnTo>
                  <a:pt x="8391144" y="200279"/>
                </a:lnTo>
                <a:close/>
              </a:path>
              <a:path w="9144000" h="3134995">
                <a:moveTo>
                  <a:pt x="1913889" y="0"/>
                </a:moveTo>
                <a:lnTo>
                  <a:pt x="1532890" y="124713"/>
                </a:lnTo>
                <a:lnTo>
                  <a:pt x="761339" y="128016"/>
                </a:lnTo>
                <a:lnTo>
                  <a:pt x="385064" y="282320"/>
                </a:lnTo>
                <a:lnTo>
                  <a:pt x="2231938" y="282320"/>
                </a:lnTo>
                <a:lnTo>
                  <a:pt x="1913889" y="0"/>
                </a:lnTo>
                <a:close/>
              </a:path>
              <a:path w="9144000" h="3134995">
                <a:moveTo>
                  <a:pt x="9143999" y="79104"/>
                </a:moveTo>
                <a:lnTo>
                  <a:pt x="8767445" y="282320"/>
                </a:lnTo>
                <a:lnTo>
                  <a:pt x="9143999" y="282320"/>
                </a:lnTo>
                <a:lnTo>
                  <a:pt x="9143999" y="79104"/>
                </a:lnTo>
                <a:close/>
              </a:path>
            </a:pathLst>
          </a:custGeom>
          <a:solidFill>
            <a:srgbClr val="AEEF00">
              <a:alpha val="81175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2154307"/>
            <a:ext cx="9144000" cy="2989580"/>
          </a:xfrm>
          <a:custGeom>
            <a:avLst/>
            <a:gdLst/>
            <a:ahLst/>
            <a:cxnLst/>
            <a:rect l="l" t="t" r="r" b="b"/>
            <a:pathLst>
              <a:path w="9144000" h="2989579">
                <a:moveTo>
                  <a:pt x="0" y="130183"/>
                </a:moveTo>
                <a:lnTo>
                  <a:pt x="0" y="2989191"/>
                </a:lnTo>
                <a:lnTo>
                  <a:pt x="9143999" y="2989191"/>
                </a:lnTo>
                <a:lnTo>
                  <a:pt x="9143999" y="498595"/>
                </a:lnTo>
                <a:lnTo>
                  <a:pt x="4962017" y="498595"/>
                </a:lnTo>
                <a:lnTo>
                  <a:pt x="4743078" y="389375"/>
                </a:lnTo>
                <a:lnTo>
                  <a:pt x="1913889" y="389375"/>
                </a:lnTo>
                <a:lnTo>
                  <a:pt x="1711756" y="265804"/>
                </a:lnTo>
                <a:lnTo>
                  <a:pt x="389826" y="265804"/>
                </a:lnTo>
                <a:lnTo>
                  <a:pt x="0" y="130183"/>
                </a:lnTo>
                <a:close/>
              </a:path>
              <a:path w="9144000" h="2989579">
                <a:moveTo>
                  <a:pt x="6105144" y="132708"/>
                </a:moveTo>
                <a:lnTo>
                  <a:pt x="5714619" y="365626"/>
                </a:lnTo>
                <a:lnTo>
                  <a:pt x="5324094" y="365626"/>
                </a:lnTo>
                <a:lnTo>
                  <a:pt x="4962017" y="498595"/>
                </a:lnTo>
                <a:lnTo>
                  <a:pt x="9143999" y="498595"/>
                </a:lnTo>
                <a:lnTo>
                  <a:pt x="9143999" y="384549"/>
                </a:lnTo>
                <a:lnTo>
                  <a:pt x="8391144" y="384549"/>
                </a:lnTo>
                <a:lnTo>
                  <a:pt x="8192861" y="265804"/>
                </a:lnTo>
                <a:lnTo>
                  <a:pt x="6486144" y="265804"/>
                </a:lnTo>
                <a:lnTo>
                  <a:pt x="6105144" y="132708"/>
                </a:lnTo>
                <a:close/>
              </a:path>
              <a:path w="9144000" h="2989579">
                <a:moveTo>
                  <a:pt x="3438016" y="189731"/>
                </a:moveTo>
                <a:lnTo>
                  <a:pt x="3037967" y="189731"/>
                </a:lnTo>
                <a:lnTo>
                  <a:pt x="2656840" y="265804"/>
                </a:lnTo>
                <a:lnTo>
                  <a:pt x="2294890" y="389375"/>
                </a:lnTo>
                <a:lnTo>
                  <a:pt x="4743078" y="389375"/>
                </a:lnTo>
                <a:lnTo>
                  <a:pt x="4571492" y="303777"/>
                </a:lnTo>
                <a:lnTo>
                  <a:pt x="4430408" y="256279"/>
                </a:lnTo>
                <a:lnTo>
                  <a:pt x="3819016" y="256279"/>
                </a:lnTo>
                <a:lnTo>
                  <a:pt x="3438016" y="189731"/>
                </a:lnTo>
                <a:close/>
              </a:path>
              <a:path w="9144000" h="2989579">
                <a:moveTo>
                  <a:pt x="9143999" y="0"/>
                </a:moveTo>
                <a:lnTo>
                  <a:pt x="8753221" y="303777"/>
                </a:lnTo>
                <a:lnTo>
                  <a:pt x="8391144" y="384549"/>
                </a:lnTo>
                <a:lnTo>
                  <a:pt x="9143999" y="384549"/>
                </a:lnTo>
                <a:lnTo>
                  <a:pt x="9143999" y="0"/>
                </a:lnTo>
                <a:close/>
              </a:path>
              <a:path w="9144000" h="2989579">
                <a:moveTo>
                  <a:pt x="1532890" y="156457"/>
                </a:moveTo>
                <a:lnTo>
                  <a:pt x="1151890" y="265804"/>
                </a:lnTo>
                <a:lnTo>
                  <a:pt x="1711756" y="265804"/>
                </a:lnTo>
                <a:lnTo>
                  <a:pt x="1532890" y="156457"/>
                </a:lnTo>
                <a:close/>
              </a:path>
              <a:path w="9144000" h="2989579">
                <a:moveTo>
                  <a:pt x="8010271" y="156457"/>
                </a:moveTo>
                <a:lnTo>
                  <a:pt x="7248144" y="156457"/>
                </a:lnTo>
                <a:lnTo>
                  <a:pt x="6867144" y="265804"/>
                </a:lnTo>
                <a:lnTo>
                  <a:pt x="8192861" y="265804"/>
                </a:lnTo>
                <a:lnTo>
                  <a:pt x="8010271" y="156457"/>
                </a:lnTo>
                <a:close/>
              </a:path>
              <a:path w="9144000" h="2989579">
                <a:moveTo>
                  <a:pt x="4190491" y="175507"/>
                </a:moveTo>
                <a:lnTo>
                  <a:pt x="3819016" y="256279"/>
                </a:lnTo>
                <a:lnTo>
                  <a:pt x="4430408" y="256279"/>
                </a:lnTo>
                <a:lnTo>
                  <a:pt x="4190491" y="175507"/>
                </a:lnTo>
                <a:close/>
              </a:path>
            </a:pathLst>
          </a:custGeom>
          <a:solidFill>
            <a:srgbClr val="00CEF6">
              <a:alpha val="7294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847976" y="1814576"/>
            <a:ext cx="122650" cy="147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6024689" y="2084133"/>
            <a:ext cx="151225" cy="176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181977" y="2131726"/>
            <a:ext cx="122650" cy="148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0" y="2142744"/>
            <a:ext cx="4196080" cy="477520"/>
          </a:xfrm>
          <a:custGeom>
            <a:avLst/>
            <a:gdLst/>
            <a:ahLst/>
            <a:cxnLst/>
            <a:rect l="l" t="t" r="r" b="b"/>
            <a:pathLst>
              <a:path w="4196080" h="477519">
                <a:moveTo>
                  <a:pt x="0" y="51534"/>
                </a:moveTo>
                <a:lnTo>
                  <a:pt x="386105" y="415036"/>
                </a:lnTo>
                <a:lnTo>
                  <a:pt x="767041" y="415036"/>
                </a:lnTo>
                <a:lnTo>
                  <a:pt x="1147991" y="352932"/>
                </a:lnTo>
                <a:lnTo>
                  <a:pt x="1528953" y="477012"/>
                </a:lnTo>
                <a:lnTo>
                  <a:pt x="1905127" y="281431"/>
                </a:lnTo>
                <a:lnTo>
                  <a:pt x="2290826" y="281431"/>
                </a:lnTo>
                <a:lnTo>
                  <a:pt x="2662301" y="0"/>
                </a:lnTo>
                <a:lnTo>
                  <a:pt x="3043174" y="66801"/>
                </a:lnTo>
                <a:lnTo>
                  <a:pt x="3428873" y="66801"/>
                </a:lnTo>
                <a:lnTo>
                  <a:pt x="3814572" y="400685"/>
                </a:lnTo>
                <a:lnTo>
                  <a:pt x="4195572" y="400685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195571" y="2023872"/>
            <a:ext cx="3424554" cy="591820"/>
          </a:xfrm>
          <a:custGeom>
            <a:avLst/>
            <a:gdLst/>
            <a:ahLst/>
            <a:cxnLst/>
            <a:rect l="l" t="t" r="r" b="b"/>
            <a:pathLst>
              <a:path w="3424554" h="591819">
                <a:moveTo>
                  <a:pt x="0" y="524509"/>
                </a:moveTo>
                <a:lnTo>
                  <a:pt x="376174" y="228853"/>
                </a:lnTo>
                <a:lnTo>
                  <a:pt x="762000" y="109600"/>
                </a:lnTo>
                <a:lnTo>
                  <a:pt x="1143000" y="343280"/>
                </a:lnTo>
                <a:lnTo>
                  <a:pt x="1519301" y="343280"/>
                </a:lnTo>
                <a:lnTo>
                  <a:pt x="1900301" y="41490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624571" y="2033016"/>
            <a:ext cx="1519555" cy="404495"/>
          </a:xfrm>
          <a:custGeom>
            <a:avLst/>
            <a:gdLst/>
            <a:ahLst/>
            <a:cxnLst/>
            <a:rect l="l" t="t" r="r" b="b"/>
            <a:pathLst>
              <a:path w="1519554" h="404494">
                <a:moveTo>
                  <a:pt x="0" y="0"/>
                </a:moveTo>
                <a:lnTo>
                  <a:pt x="376174" y="119125"/>
                </a:lnTo>
                <a:lnTo>
                  <a:pt x="766572" y="119125"/>
                </a:lnTo>
                <a:lnTo>
                  <a:pt x="1147445" y="119125"/>
                </a:lnTo>
                <a:lnTo>
                  <a:pt x="1519427" y="404023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114044" y="24627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8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495044" y="2590800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33044" y="25344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7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52043" y="25237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6" y="0"/>
                </a:moveTo>
                <a:lnTo>
                  <a:pt x="17686" y="2274"/>
                </a:lnTo>
                <a:lnTo>
                  <a:pt x="8482" y="8477"/>
                </a:lnTo>
                <a:lnTo>
                  <a:pt x="2275" y="17680"/>
                </a:lnTo>
                <a:lnTo>
                  <a:pt x="0" y="28956"/>
                </a:lnTo>
                <a:lnTo>
                  <a:pt x="2275" y="40231"/>
                </a:lnTo>
                <a:lnTo>
                  <a:pt x="8482" y="49434"/>
                </a:lnTo>
                <a:lnTo>
                  <a:pt x="17686" y="55637"/>
                </a:lnTo>
                <a:lnTo>
                  <a:pt x="28956" y="57912"/>
                </a:lnTo>
                <a:lnTo>
                  <a:pt x="40225" y="55637"/>
                </a:lnTo>
                <a:lnTo>
                  <a:pt x="49429" y="49434"/>
                </a:lnTo>
                <a:lnTo>
                  <a:pt x="55636" y="40231"/>
                </a:lnTo>
                <a:lnTo>
                  <a:pt x="57912" y="28956"/>
                </a:lnTo>
                <a:lnTo>
                  <a:pt x="55636" y="17680"/>
                </a:lnTo>
                <a:lnTo>
                  <a:pt x="49429" y="8477"/>
                </a:lnTo>
                <a:lnTo>
                  <a:pt x="40225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0" y="2171694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0"/>
                </a:moveTo>
                <a:lnTo>
                  <a:pt x="0" y="47255"/>
                </a:lnTo>
                <a:lnTo>
                  <a:pt x="5458" y="43582"/>
                </a:lnTo>
                <a:lnTo>
                  <a:pt x="11500" y="34623"/>
                </a:lnTo>
                <a:lnTo>
                  <a:pt x="13716" y="23627"/>
                </a:lnTo>
                <a:lnTo>
                  <a:pt x="11500" y="12632"/>
                </a:lnTo>
                <a:lnTo>
                  <a:pt x="5458" y="3672"/>
                </a:lnTo>
                <a:lnTo>
                  <a:pt x="0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876044" y="23957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257044" y="2391155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2638044" y="210921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3019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3400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3781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4162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543044" y="22296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924044" y="2104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5305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686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6067044" y="24094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448044" y="22905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6829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210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591043" y="20055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972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8353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8734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9130283" y="2433808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13716" y="0"/>
                </a:moveTo>
                <a:lnTo>
                  <a:pt x="8239" y="3686"/>
                </a:lnTo>
                <a:lnTo>
                  <a:pt x="2208" y="12645"/>
                </a:lnTo>
                <a:lnTo>
                  <a:pt x="0" y="23641"/>
                </a:lnTo>
                <a:lnTo>
                  <a:pt x="2208" y="34636"/>
                </a:lnTo>
                <a:lnTo>
                  <a:pt x="8239" y="43596"/>
                </a:lnTo>
                <a:lnTo>
                  <a:pt x="13716" y="47282"/>
                </a:lnTo>
                <a:lnTo>
                  <a:pt x="1371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2990088" y="214731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5">
                <a:moveTo>
                  <a:pt x="0" y="57911"/>
                </a:move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80462" y="4548"/>
                </a:lnTo>
                <a:lnTo>
                  <a:pt x="98869" y="16954"/>
                </a:lnTo>
                <a:lnTo>
                  <a:pt x="111275" y="35361"/>
                </a:lnTo>
                <a:lnTo>
                  <a:pt x="115824" y="57911"/>
                </a:lnTo>
                <a:lnTo>
                  <a:pt x="111275" y="80462"/>
                </a:lnTo>
                <a:lnTo>
                  <a:pt x="98869" y="98869"/>
                </a:lnTo>
                <a:lnTo>
                  <a:pt x="80462" y="111275"/>
                </a:lnTo>
                <a:lnTo>
                  <a:pt x="57912" y="115823"/>
                </a:lnTo>
                <a:lnTo>
                  <a:pt x="35361" y="111275"/>
                </a:lnTo>
                <a:lnTo>
                  <a:pt x="16954" y="98869"/>
                </a:lnTo>
                <a:lnTo>
                  <a:pt x="4548" y="80462"/>
                </a:lnTo>
                <a:lnTo>
                  <a:pt x="0" y="57911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085088" y="2433827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5" h="114300">
                <a:moveTo>
                  <a:pt x="0" y="57150"/>
                </a:moveTo>
                <a:lnTo>
                  <a:pt x="4551" y="34879"/>
                </a:lnTo>
                <a:lnTo>
                  <a:pt x="16964" y="16716"/>
                </a:lnTo>
                <a:lnTo>
                  <a:pt x="35372" y="4482"/>
                </a:lnTo>
                <a:lnTo>
                  <a:pt x="57912" y="0"/>
                </a:lnTo>
                <a:lnTo>
                  <a:pt x="80451" y="4482"/>
                </a:lnTo>
                <a:lnTo>
                  <a:pt x="98859" y="16716"/>
                </a:lnTo>
                <a:lnTo>
                  <a:pt x="111272" y="34879"/>
                </a:lnTo>
                <a:lnTo>
                  <a:pt x="115824" y="57150"/>
                </a:lnTo>
                <a:lnTo>
                  <a:pt x="111272" y="79420"/>
                </a:lnTo>
                <a:lnTo>
                  <a:pt x="98859" y="97583"/>
                </a:lnTo>
                <a:lnTo>
                  <a:pt x="80451" y="109817"/>
                </a:lnTo>
                <a:lnTo>
                  <a:pt x="57912" y="114300"/>
                </a:lnTo>
                <a:lnTo>
                  <a:pt x="35372" y="109817"/>
                </a:lnTo>
                <a:lnTo>
                  <a:pt x="16964" y="97583"/>
                </a:lnTo>
                <a:lnTo>
                  <a:pt x="4551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895088" y="2077211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57150"/>
                </a:moveTo>
                <a:lnTo>
                  <a:pt x="4548" y="34879"/>
                </a:lnTo>
                <a:lnTo>
                  <a:pt x="16954" y="16716"/>
                </a:lnTo>
                <a:lnTo>
                  <a:pt x="35361" y="4482"/>
                </a:lnTo>
                <a:lnTo>
                  <a:pt x="57912" y="0"/>
                </a:lnTo>
                <a:lnTo>
                  <a:pt x="80462" y="4482"/>
                </a:lnTo>
                <a:lnTo>
                  <a:pt x="98869" y="16716"/>
                </a:lnTo>
                <a:lnTo>
                  <a:pt x="111275" y="34879"/>
                </a:lnTo>
                <a:lnTo>
                  <a:pt x="115824" y="57150"/>
                </a:lnTo>
                <a:lnTo>
                  <a:pt x="111275" y="79420"/>
                </a:lnTo>
                <a:lnTo>
                  <a:pt x="98869" y="97583"/>
                </a:lnTo>
                <a:lnTo>
                  <a:pt x="80462" y="109817"/>
                </a:lnTo>
                <a:lnTo>
                  <a:pt x="57912" y="114300"/>
                </a:lnTo>
                <a:lnTo>
                  <a:pt x="35361" y="109817"/>
                </a:lnTo>
                <a:lnTo>
                  <a:pt x="16954" y="97583"/>
                </a:lnTo>
                <a:lnTo>
                  <a:pt x="4548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8685624" y="1876488"/>
            <a:ext cx="151225" cy="1765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 txBox="1"/>
          <p:nvPr/>
        </p:nvSpPr>
        <p:spPr>
          <a:xfrm>
            <a:off x="2535238" y="2804690"/>
            <a:ext cx="6198805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4800" b="1" spc="-254" dirty="0">
                <a:solidFill>
                  <a:srgbClr val="FFFFFF"/>
                </a:solidFill>
                <a:latin typeface="Arial Narrow"/>
                <a:cs typeface="Arial Narrow"/>
              </a:rPr>
              <a:t>Big Data Visualization Using </a:t>
            </a:r>
            <a:r>
              <a:rPr sz="4800" b="1" spc="-254" dirty="0">
                <a:solidFill>
                  <a:srgbClr val="FFFFFF"/>
                </a:solidFill>
                <a:latin typeface="Arial Narrow"/>
                <a:cs typeface="Arial Narrow"/>
              </a:rPr>
              <a:t>TABLEAU</a:t>
            </a:r>
            <a:endParaRPr sz="4800" dirty="0">
              <a:latin typeface="Arial Narrow"/>
              <a:cs typeface="Arial Narrow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5416F0-97BD-4348-8150-724655CF5FE0}"/>
              </a:ext>
            </a:extLst>
          </p:cNvPr>
          <p:cNvSpPr txBox="1"/>
          <p:nvPr/>
        </p:nvSpPr>
        <p:spPr>
          <a:xfrm>
            <a:off x="6966279" y="4448072"/>
            <a:ext cx="171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-Sumati Kulkarni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89E655-5367-4656-9337-A7BF3E54F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72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F523C2-08CC-41E4-A695-9D722D5CF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313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C25A03-7B12-4269-9958-AD953E309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979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EB818C-3C96-45F7-9294-83E722777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241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8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10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34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96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58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0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82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4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5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67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29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5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15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77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39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76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447032"/>
            <a:ext cx="9144000" cy="696595"/>
          </a:xfrm>
          <a:custGeom>
            <a:avLst/>
            <a:gdLst/>
            <a:ahLst/>
            <a:cxnLst/>
            <a:rect l="l" t="t" r="r" b="b"/>
            <a:pathLst>
              <a:path w="9144000" h="696595">
                <a:moveTo>
                  <a:pt x="0" y="19792"/>
                </a:moveTo>
                <a:lnTo>
                  <a:pt x="0" y="696466"/>
                </a:lnTo>
                <a:lnTo>
                  <a:pt x="9143999" y="696466"/>
                </a:lnTo>
                <a:lnTo>
                  <a:pt x="9143999" y="626432"/>
                </a:lnTo>
                <a:lnTo>
                  <a:pt x="5338953" y="626432"/>
                </a:lnTo>
                <a:lnTo>
                  <a:pt x="5192912" y="531317"/>
                </a:lnTo>
                <a:lnTo>
                  <a:pt x="2671699" y="531317"/>
                </a:lnTo>
                <a:lnTo>
                  <a:pt x="2295398" y="337820"/>
                </a:lnTo>
                <a:lnTo>
                  <a:pt x="2232483" y="282054"/>
                </a:lnTo>
                <a:lnTo>
                  <a:pt x="385406" y="282054"/>
                </a:lnTo>
                <a:lnTo>
                  <a:pt x="0" y="19792"/>
                </a:lnTo>
                <a:close/>
              </a:path>
              <a:path w="9144000" h="696595">
                <a:moveTo>
                  <a:pt x="6858381" y="285343"/>
                </a:moveTo>
                <a:lnTo>
                  <a:pt x="6501257" y="501802"/>
                </a:lnTo>
                <a:lnTo>
                  <a:pt x="6124956" y="501802"/>
                </a:lnTo>
                <a:lnTo>
                  <a:pt x="5724779" y="626432"/>
                </a:lnTo>
                <a:lnTo>
                  <a:pt x="9143999" y="626432"/>
                </a:lnTo>
                <a:lnTo>
                  <a:pt x="9143999" y="419798"/>
                </a:lnTo>
                <a:lnTo>
                  <a:pt x="7263257" y="419798"/>
                </a:lnTo>
                <a:lnTo>
                  <a:pt x="6858381" y="285343"/>
                </a:lnTo>
                <a:close/>
              </a:path>
              <a:path w="9144000" h="696595">
                <a:moveTo>
                  <a:pt x="4191127" y="58674"/>
                </a:moveTo>
                <a:lnTo>
                  <a:pt x="3824351" y="196786"/>
                </a:lnTo>
                <a:lnTo>
                  <a:pt x="3448050" y="259105"/>
                </a:lnTo>
                <a:lnTo>
                  <a:pt x="3048000" y="528040"/>
                </a:lnTo>
                <a:lnTo>
                  <a:pt x="2671699" y="531317"/>
                </a:lnTo>
                <a:lnTo>
                  <a:pt x="5192912" y="531317"/>
                </a:lnTo>
                <a:lnTo>
                  <a:pt x="4962779" y="381431"/>
                </a:lnTo>
                <a:lnTo>
                  <a:pt x="4581652" y="370611"/>
                </a:lnTo>
                <a:lnTo>
                  <a:pt x="4191127" y="58674"/>
                </a:lnTo>
                <a:close/>
              </a:path>
              <a:path w="9144000" h="696595">
                <a:moveTo>
                  <a:pt x="8392160" y="200063"/>
                </a:moveTo>
                <a:lnTo>
                  <a:pt x="7620508" y="203339"/>
                </a:lnTo>
                <a:lnTo>
                  <a:pt x="7263257" y="419798"/>
                </a:lnTo>
                <a:lnTo>
                  <a:pt x="9143999" y="419798"/>
                </a:lnTo>
                <a:lnTo>
                  <a:pt x="9143999" y="282054"/>
                </a:lnTo>
                <a:lnTo>
                  <a:pt x="8768461" y="282054"/>
                </a:lnTo>
                <a:lnTo>
                  <a:pt x="8392160" y="200063"/>
                </a:lnTo>
                <a:close/>
              </a:path>
              <a:path w="9144000" h="696595">
                <a:moveTo>
                  <a:pt x="1914270" y="0"/>
                </a:moveTo>
                <a:lnTo>
                  <a:pt x="1533271" y="124625"/>
                </a:lnTo>
                <a:lnTo>
                  <a:pt x="761695" y="127914"/>
                </a:lnTo>
                <a:lnTo>
                  <a:pt x="385406" y="282054"/>
                </a:lnTo>
                <a:lnTo>
                  <a:pt x="2232483" y="282054"/>
                </a:lnTo>
                <a:lnTo>
                  <a:pt x="1914270" y="0"/>
                </a:lnTo>
                <a:close/>
              </a:path>
              <a:path w="9144000" h="696595">
                <a:moveTo>
                  <a:pt x="9143999" y="79567"/>
                </a:moveTo>
                <a:lnTo>
                  <a:pt x="8768461" y="282054"/>
                </a:lnTo>
                <a:lnTo>
                  <a:pt x="9143999" y="282054"/>
                </a:lnTo>
                <a:lnTo>
                  <a:pt x="9143999" y="79567"/>
                </a:lnTo>
                <a:close/>
              </a:path>
            </a:pathLst>
          </a:custGeom>
          <a:solidFill>
            <a:srgbClr val="AEEF00">
              <a:alpha val="8156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4593470"/>
            <a:ext cx="9144000" cy="550545"/>
          </a:xfrm>
          <a:custGeom>
            <a:avLst/>
            <a:gdLst/>
            <a:ahLst/>
            <a:cxnLst/>
            <a:rect l="l" t="t" r="r" b="b"/>
            <a:pathLst>
              <a:path w="9144000" h="550545">
                <a:moveTo>
                  <a:pt x="0" y="129102"/>
                </a:moveTo>
                <a:lnTo>
                  <a:pt x="0" y="550028"/>
                </a:lnTo>
                <a:lnTo>
                  <a:pt x="9143999" y="550028"/>
                </a:lnTo>
                <a:lnTo>
                  <a:pt x="9143999" y="497140"/>
                </a:lnTo>
                <a:lnTo>
                  <a:pt x="4962779" y="497140"/>
                </a:lnTo>
                <a:lnTo>
                  <a:pt x="4743645" y="387990"/>
                </a:lnTo>
                <a:lnTo>
                  <a:pt x="1914270" y="387990"/>
                </a:lnTo>
                <a:lnTo>
                  <a:pt x="1712107" y="264609"/>
                </a:lnTo>
                <a:lnTo>
                  <a:pt x="390156" y="264609"/>
                </a:lnTo>
                <a:lnTo>
                  <a:pt x="0" y="129102"/>
                </a:lnTo>
                <a:close/>
              </a:path>
              <a:path w="9144000" h="550545">
                <a:moveTo>
                  <a:pt x="6105779" y="131729"/>
                </a:moveTo>
                <a:lnTo>
                  <a:pt x="5715254" y="364254"/>
                </a:lnTo>
                <a:lnTo>
                  <a:pt x="5324729" y="364254"/>
                </a:lnTo>
                <a:lnTo>
                  <a:pt x="4962779" y="497140"/>
                </a:lnTo>
                <a:lnTo>
                  <a:pt x="9143999" y="497140"/>
                </a:lnTo>
                <a:lnTo>
                  <a:pt x="9143999" y="383240"/>
                </a:lnTo>
                <a:lnTo>
                  <a:pt x="8392160" y="383240"/>
                </a:lnTo>
                <a:lnTo>
                  <a:pt x="8193725" y="264609"/>
                </a:lnTo>
                <a:lnTo>
                  <a:pt x="6486906" y="264609"/>
                </a:lnTo>
                <a:lnTo>
                  <a:pt x="6105779" y="131729"/>
                </a:lnTo>
                <a:close/>
              </a:path>
              <a:path w="9144000" h="550545">
                <a:moveTo>
                  <a:pt x="3438525" y="188689"/>
                </a:moveTo>
                <a:lnTo>
                  <a:pt x="3038475" y="188689"/>
                </a:lnTo>
                <a:lnTo>
                  <a:pt x="2657348" y="264609"/>
                </a:lnTo>
                <a:lnTo>
                  <a:pt x="2295398" y="387990"/>
                </a:lnTo>
                <a:lnTo>
                  <a:pt x="4743645" y="387990"/>
                </a:lnTo>
                <a:lnTo>
                  <a:pt x="4572127" y="302557"/>
                </a:lnTo>
                <a:lnTo>
                  <a:pt x="4431013" y="255110"/>
                </a:lnTo>
                <a:lnTo>
                  <a:pt x="3819652" y="255110"/>
                </a:lnTo>
                <a:lnTo>
                  <a:pt x="3438525" y="188689"/>
                </a:lnTo>
                <a:close/>
              </a:path>
              <a:path w="9144000" h="550545">
                <a:moveTo>
                  <a:pt x="9143999" y="0"/>
                </a:moveTo>
                <a:lnTo>
                  <a:pt x="8754110" y="302557"/>
                </a:lnTo>
                <a:lnTo>
                  <a:pt x="8392160" y="383240"/>
                </a:lnTo>
                <a:lnTo>
                  <a:pt x="9143999" y="383240"/>
                </a:lnTo>
                <a:lnTo>
                  <a:pt x="9143999" y="0"/>
                </a:lnTo>
                <a:close/>
              </a:path>
              <a:path w="9144000" h="550545">
                <a:moveTo>
                  <a:pt x="1533271" y="155466"/>
                </a:moveTo>
                <a:lnTo>
                  <a:pt x="1152232" y="264609"/>
                </a:lnTo>
                <a:lnTo>
                  <a:pt x="1712107" y="264609"/>
                </a:lnTo>
                <a:lnTo>
                  <a:pt x="1533271" y="155466"/>
                </a:lnTo>
                <a:close/>
              </a:path>
              <a:path w="9144000" h="550545">
                <a:moveTo>
                  <a:pt x="8011159" y="155466"/>
                </a:moveTo>
                <a:lnTo>
                  <a:pt x="7249033" y="155466"/>
                </a:lnTo>
                <a:lnTo>
                  <a:pt x="6868033" y="264609"/>
                </a:lnTo>
                <a:lnTo>
                  <a:pt x="8193725" y="264609"/>
                </a:lnTo>
                <a:lnTo>
                  <a:pt x="8011159" y="155466"/>
                </a:lnTo>
                <a:close/>
              </a:path>
              <a:path w="9144000" h="550545">
                <a:moveTo>
                  <a:pt x="4191127" y="174452"/>
                </a:moveTo>
                <a:lnTo>
                  <a:pt x="3819652" y="255110"/>
                </a:lnTo>
                <a:lnTo>
                  <a:pt x="4431013" y="255110"/>
                </a:lnTo>
                <a:lnTo>
                  <a:pt x="4191127" y="174452"/>
                </a:lnTo>
                <a:close/>
              </a:path>
            </a:pathLst>
          </a:custGeom>
          <a:solidFill>
            <a:srgbClr val="00CEF6">
              <a:alpha val="7333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47976" y="4252966"/>
            <a:ext cx="122650" cy="1480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24689" y="4522527"/>
            <a:ext cx="151225" cy="17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81977" y="4570164"/>
            <a:ext cx="122650" cy="1480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4581144"/>
            <a:ext cx="4196080" cy="477520"/>
          </a:xfrm>
          <a:custGeom>
            <a:avLst/>
            <a:gdLst/>
            <a:ahLst/>
            <a:cxnLst/>
            <a:rect l="l" t="t" r="r" b="b"/>
            <a:pathLst>
              <a:path w="4196080" h="477520">
                <a:moveTo>
                  <a:pt x="0" y="51546"/>
                </a:moveTo>
                <a:lnTo>
                  <a:pt x="386105" y="415010"/>
                </a:lnTo>
                <a:lnTo>
                  <a:pt x="767041" y="415010"/>
                </a:lnTo>
                <a:lnTo>
                  <a:pt x="1147991" y="352983"/>
                </a:lnTo>
                <a:lnTo>
                  <a:pt x="1528953" y="477011"/>
                </a:lnTo>
                <a:lnTo>
                  <a:pt x="1905127" y="281444"/>
                </a:lnTo>
                <a:lnTo>
                  <a:pt x="2290826" y="281444"/>
                </a:lnTo>
                <a:lnTo>
                  <a:pt x="2662301" y="0"/>
                </a:lnTo>
                <a:lnTo>
                  <a:pt x="3043174" y="66776"/>
                </a:lnTo>
                <a:lnTo>
                  <a:pt x="3428873" y="66776"/>
                </a:lnTo>
                <a:lnTo>
                  <a:pt x="3814572" y="400684"/>
                </a:lnTo>
                <a:lnTo>
                  <a:pt x="4195572" y="400684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95571" y="4462271"/>
            <a:ext cx="3424554" cy="591820"/>
          </a:xfrm>
          <a:custGeom>
            <a:avLst/>
            <a:gdLst/>
            <a:ahLst/>
            <a:cxnLst/>
            <a:rect l="l" t="t" r="r" b="b"/>
            <a:pathLst>
              <a:path w="3424554" h="591820">
                <a:moveTo>
                  <a:pt x="0" y="524548"/>
                </a:moveTo>
                <a:lnTo>
                  <a:pt x="376174" y="228892"/>
                </a:lnTo>
                <a:lnTo>
                  <a:pt x="762000" y="109664"/>
                </a:lnTo>
                <a:lnTo>
                  <a:pt x="1143000" y="343344"/>
                </a:lnTo>
                <a:lnTo>
                  <a:pt x="1519301" y="343344"/>
                </a:lnTo>
                <a:lnTo>
                  <a:pt x="1900301" y="41485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24571" y="4471415"/>
            <a:ext cx="1519555" cy="404495"/>
          </a:xfrm>
          <a:custGeom>
            <a:avLst/>
            <a:gdLst/>
            <a:ahLst/>
            <a:cxnLst/>
            <a:rect l="l" t="t" r="r" b="b"/>
            <a:pathLst>
              <a:path w="1519554" h="404495">
                <a:moveTo>
                  <a:pt x="0" y="0"/>
                </a:moveTo>
                <a:lnTo>
                  <a:pt x="376174" y="119113"/>
                </a:lnTo>
                <a:lnTo>
                  <a:pt x="766572" y="119113"/>
                </a:lnTo>
                <a:lnTo>
                  <a:pt x="1147445" y="119113"/>
                </a:lnTo>
                <a:lnTo>
                  <a:pt x="1519427" y="404022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14044" y="49011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6" y="2215"/>
                </a:lnTo>
                <a:lnTo>
                  <a:pt x="8482" y="8258"/>
                </a:lnTo>
                <a:lnTo>
                  <a:pt x="2275" y="17220"/>
                </a:lnTo>
                <a:lnTo>
                  <a:pt x="0" y="28193"/>
                </a:lnTo>
                <a:lnTo>
                  <a:pt x="2275" y="39167"/>
                </a:lnTo>
                <a:lnTo>
                  <a:pt x="8482" y="48129"/>
                </a:lnTo>
                <a:lnTo>
                  <a:pt x="17686" y="54172"/>
                </a:lnTo>
                <a:lnTo>
                  <a:pt x="28956" y="56387"/>
                </a:lnTo>
                <a:lnTo>
                  <a:pt x="40225" y="54172"/>
                </a:lnTo>
                <a:lnTo>
                  <a:pt x="49429" y="48129"/>
                </a:lnTo>
                <a:lnTo>
                  <a:pt x="55636" y="39167"/>
                </a:lnTo>
                <a:lnTo>
                  <a:pt x="57912" y="28193"/>
                </a:lnTo>
                <a:lnTo>
                  <a:pt x="55636" y="17220"/>
                </a:lnTo>
                <a:lnTo>
                  <a:pt x="49429" y="8258"/>
                </a:lnTo>
                <a:lnTo>
                  <a:pt x="40225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95044" y="5029200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3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3044" y="49728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0"/>
                </a:moveTo>
                <a:lnTo>
                  <a:pt x="17686" y="2215"/>
                </a:lnTo>
                <a:lnTo>
                  <a:pt x="8482" y="8258"/>
                </a:lnTo>
                <a:lnTo>
                  <a:pt x="2275" y="17220"/>
                </a:lnTo>
                <a:lnTo>
                  <a:pt x="0" y="28193"/>
                </a:lnTo>
                <a:lnTo>
                  <a:pt x="2275" y="39167"/>
                </a:lnTo>
                <a:lnTo>
                  <a:pt x="8482" y="48129"/>
                </a:lnTo>
                <a:lnTo>
                  <a:pt x="17686" y="54172"/>
                </a:lnTo>
                <a:lnTo>
                  <a:pt x="28956" y="56387"/>
                </a:lnTo>
                <a:lnTo>
                  <a:pt x="40225" y="54172"/>
                </a:lnTo>
                <a:lnTo>
                  <a:pt x="49429" y="48129"/>
                </a:lnTo>
                <a:lnTo>
                  <a:pt x="55636" y="39167"/>
                </a:lnTo>
                <a:lnTo>
                  <a:pt x="57912" y="28193"/>
                </a:lnTo>
                <a:lnTo>
                  <a:pt x="55636" y="17220"/>
                </a:lnTo>
                <a:lnTo>
                  <a:pt x="49429" y="8258"/>
                </a:lnTo>
                <a:lnTo>
                  <a:pt x="40225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2043" y="49621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6" y="0"/>
                </a:moveTo>
                <a:lnTo>
                  <a:pt x="17686" y="2275"/>
                </a:lnTo>
                <a:lnTo>
                  <a:pt x="8482" y="8482"/>
                </a:lnTo>
                <a:lnTo>
                  <a:pt x="2275" y="17686"/>
                </a:lnTo>
                <a:lnTo>
                  <a:pt x="0" y="28955"/>
                </a:lnTo>
                <a:lnTo>
                  <a:pt x="2275" y="40225"/>
                </a:lnTo>
                <a:lnTo>
                  <a:pt x="8482" y="49429"/>
                </a:lnTo>
                <a:lnTo>
                  <a:pt x="17686" y="55636"/>
                </a:lnTo>
                <a:lnTo>
                  <a:pt x="28956" y="57911"/>
                </a:lnTo>
                <a:lnTo>
                  <a:pt x="40225" y="55636"/>
                </a:lnTo>
                <a:lnTo>
                  <a:pt x="49429" y="49429"/>
                </a:lnTo>
                <a:lnTo>
                  <a:pt x="55636" y="40225"/>
                </a:lnTo>
                <a:lnTo>
                  <a:pt x="57912" y="28955"/>
                </a:lnTo>
                <a:lnTo>
                  <a:pt x="55636" y="17686"/>
                </a:lnTo>
                <a:lnTo>
                  <a:pt x="49429" y="8482"/>
                </a:lnTo>
                <a:lnTo>
                  <a:pt x="40225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4610106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0"/>
                </a:moveTo>
                <a:lnTo>
                  <a:pt x="0" y="47231"/>
                </a:lnTo>
                <a:lnTo>
                  <a:pt x="5458" y="43551"/>
                </a:lnTo>
                <a:lnTo>
                  <a:pt x="11500" y="34589"/>
                </a:lnTo>
                <a:lnTo>
                  <a:pt x="13716" y="23615"/>
                </a:lnTo>
                <a:lnTo>
                  <a:pt x="11500" y="12641"/>
                </a:lnTo>
                <a:lnTo>
                  <a:pt x="5458" y="3680"/>
                </a:lnTo>
                <a:lnTo>
                  <a:pt x="0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76044" y="48341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57044" y="4829555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38044" y="454761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28956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6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6" y="57912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2" y="28956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9044" y="46146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28956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6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2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00044" y="46146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81044" y="49484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62044" y="49484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543044" y="46680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24044" y="45430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05044" y="4771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86044" y="4771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67044" y="48478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48044" y="47289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29043" y="50246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4"/>
                </a:lnTo>
                <a:lnTo>
                  <a:pt x="2274" y="39168"/>
                </a:lnTo>
                <a:lnTo>
                  <a:pt x="8477" y="48130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30"/>
                </a:lnTo>
                <a:lnTo>
                  <a:pt x="55637" y="39168"/>
                </a:lnTo>
                <a:lnTo>
                  <a:pt x="57911" y="28194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10043" y="50246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4"/>
                </a:lnTo>
                <a:lnTo>
                  <a:pt x="2274" y="39168"/>
                </a:lnTo>
                <a:lnTo>
                  <a:pt x="8477" y="48130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30"/>
                </a:lnTo>
                <a:lnTo>
                  <a:pt x="55637" y="39168"/>
                </a:lnTo>
                <a:lnTo>
                  <a:pt x="57911" y="28194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91043" y="44439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972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53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34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130283" y="4872220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13716" y="0"/>
                </a:moveTo>
                <a:lnTo>
                  <a:pt x="8239" y="3693"/>
                </a:lnTo>
                <a:lnTo>
                  <a:pt x="2208" y="12655"/>
                </a:lnTo>
                <a:lnTo>
                  <a:pt x="0" y="23629"/>
                </a:lnTo>
                <a:lnTo>
                  <a:pt x="2208" y="34603"/>
                </a:lnTo>
                <a:lnTo>
                  <a:pt x="8239" y="43565"/>
                </a:lnTo>
                <a:lnTo>
                  <a:pt x="13716" y="47259"/>
                </a:lnTo>
                <a:lnTo>
                  <a:pt x="1371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990088" y="4585715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0" y="57912"/>
                </a:moveTo>
                <a:lnTo>
                  <a:pt x="4548" y="35372"/>
                </a:lnTo>
                <a:lnTo>
                  <a:pt x="16954" y="16964"/>
                </a:lnTo>
                <a:lnTo>
                  <a:pt x="35361" y="4551"/>
                </a:lnTo>
                <a:lnTo>
                  <a:pt x="57912" y="0"/>
                </a:lnTo>
                <a:lnTo>
                  <a:pt x="80462" y="4551"/>
                </a:lnTo>
                <a:lnTo>
                  <a:pt x="98869" y="16964"/>
                </a:lnTo>
                <a:lnTo>
                  <a:pt x="111275" y="35372"/>
                </a:lnTo>
                <a:lnTo>
                  <a:pt x="115824" y="57912"/>
                </a:lnTo>
                <a:lnTo>
                  <a:pt x="111275" y="80451"/>
                </a:lnTo>
                <a:lnTo>
                  <a:pt x="98869" y="98859"/>
                </a:lnTo>
                <a:lnTo>
                  <a:pt x="80462" y="111272"/>
                </a:lnTo>
                <a:lnTo>
                  <a:pt x="57912" y="115824"/>
                </a:lnTo>
                <a:lnTo>
                  <a:pt x="35361" y="111272"/>
                </a:lnTo>
                <a:lnTo>
                  <a:pt x="16954" y="98859"/>
                </a:lnTo>
                <a:lnTo>
                  <a:pt x="4548" y="80451"/>
                </a:lnTo>
                <a:lnTo>
                  <a:pt x="0" y="57912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85088" y="4872228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5" h="114300">
                <a:moveTo>
                  <a:pt x="0" y="57150"/>
                </a:moveTo>
                <a:lnTo>
                  <a:pt x="4551" y="34906"/>
                </a:lnTo>
                <a:lnTo>
                  <a:pt x="16964" y="16740"/>
                </a:lnTo>
                <a:lnTo>
                  <a:pt x="35372" y="4491"/>
                </a:lnTo>
                <a:lnTo>
                  <a:pt x="57912" y="0"/>
                </a:lnTo>
                <a:lnTo>
                  <a:pt x="80451" y="4491"/>
                </a:lnTo>
                <a:lnTo>
                  <a:pt x="98859" y="16740"/>
                </a:lnTo>
                <a:lnTo>
                  <a:pt x="111272" y="34906"/>
                </a:lnTo>
                <a:lnTo>
                  <a:pt x="115824" y="57150"/>
                </a:lnTo>
                <a:lnTo>
                  <a:pt x="111272" y="79393"/>
                </a:lnTo>
                <a:lnTo>
                  <a:pt x="98859" y="97559"/>
                </a:lnTo>
                <a:lnTo>
                  <a:pt x="80451" y="109808"/>
                </a:lnTo>
                <a:lnTo>
                  <a:pt x="57912" y="114300"/>
                </a:lnTo>
                <a:lnTo>
                  <a:pt x="35372" y="109808"/>
                </a:lnTo>
                <a:lnTo>
                  <a:pt x="16964" y="97559"/>
                </a:lnTo>
                <a:lnTo>
                  <a:pt x="4551" y="79393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895088" y="4515611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57150"/>
                </a:moveTo>
                <a:lnTo>
                  <a:pt x="4548" y="34906"/>
                </a:lnTo>
                <a:lnTo>
                  <a:pt x="16954" y="16740"/>
                </a:lnTo>
                <a:lnTo>
                  <a:pt x="35361" y="4491"/>
                </a:lnTo>
                <a:lnTo>
                  <a:pt x="57912" y="0"/>
                </a:lnTo>
                <a:lnTo>
                  <a:pt x="80462" y="4491"/>
                </a:lnTo>
                <a:lnTo>
                  <a:pt x="98869" y="16740"/>
                </a:lnTo>
                <a:lnTo>
                  <a:pt x="111275" y="34906"/>
                </a:lnTo>
                <a:lnTo>
                  <a:pt x="115824" y="57150"/>
                </a:lnTo>
                <a:lnTo>
                  <a:pt x="111275" y="79393"/>
                </a:lnTo>
                <a:lnTo>
                  <a:pt x="98869" y="97559"/>
                </a:lnTo>
                <a:lnTo>
                  <a:pt x="80462" y="109808"/>
                </a:lnTo>
                <a:lnTo>
                  <a:pt x="57912" y="114300"/>
                </a:lnTo>
                <a:lnTo>
                  <a:pt x="35361" y="109808"/>
                </a:lnTo>
                <a:lnTo>
                  <a:pt x="16954" y="97559"/>
                </a:lnTo>
                <a:lnTo>
                  <a:pt x="4548" y="79393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685624" y="4314878"/>
            <a:ext cx="151225" cy="1765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90778" y="1787626"/>
            <a:ext cx="7772400" cy="197738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700"/>
              </a:spcBef>
              <a:buFont typeface="Lucida Sans Unicode"/>
              <a:buChar char="◉"/>
              <a:tabLst>
                <a:tab pos="253365" algn="l"/>
                <a:tab pos="254000" algn="l"/>
              </a:tabLst>
            </a:pPr>
            <a:r>
              <a:rPr sz="1400" b="1" spc="30" dirty="0">
                <a:solidFill>
                  <a:srgbClr val="283149"/>
                </a:solidFill>
                <a:latin typeface="Calibri"/>
                <a:cs typeface="Calibri"/>
              </a:rPr>
              <a:t>Workbook</a:t>
            </a:r>
            <a:r>
              <a:rPr sz="1400" b="1" spc="-70" dirty="0">
                <a:solidFill>
                  <a:srgbClr val="283149"/>
                </a:solidFill>
                <a:latin typeface="Calibri"/>
                <a:cs typeface="Calibri"/>
              </a:rPr>
              <a:t> </a:t>
            </a:r>
            <a:r>
              <a:rPr sz="1400" b="1" spc="45" dirty="0">
                <a:solidFill>
                  <a:srgbClr val="283149"/>
                </a:solidFill>
                <a:latin typeface="Calibri"/>
                <a:cs typeface="Calibri"/>
              </a:rPr>
              <a:t>(.twb):</a:t>
            </a:r>
            <a:r>
              <a:rPr sz="1400" b="1" spc="-20" dirty="0">
                <a:solidFill>
                  <a:srgbClr val="283149"/>
                </a:solidFill>
                <a:latin typeface="Calibri"/>
                <a:cs typeface="Calibri"/>
              </a:rPr>
              <a:t> </a:t>
            </a:r>
            <a:r>
              <a:rPr sz="1400" spc="-110" dirty="0">
                <a:solidFill>
                  <a:srgbClr val="283149"/>
                </a:solidFill>
                <a:latin typeface="Lucida Sans Unicode"/>
                <a:cs typeface="Lucida Sans Unicode"/>
              </a:rPr>
              <a:t>Workbooks</a:t>
            </a:r>
            <a:r>
              <a:rPr sz="1400" spc="-17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95" dirty="0">
                <a:solidFill>
                  <a:srgbClr val="283149"/>
                </a:solidFill>
                <a:latin typeface="Lucida Sans Unicode"/>
                <a:cs typeface="Lucida Sans Unicode"/>
              </a:rPr>
              <a:t>hold</a:t>
            </a:r>
            <a:r>
              <a:rPr sz="1400" spc="-15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100" dirty="0">
                <a:solidFill>
                  <a:srgbClr val="283149"/>
                </a:solidFill>
                <a:latin typeface="Lucida Sans Unicode"/>
                <a:cs typeface="Lucida Sans Unicode"/>
              </a:rPr>
              <a:t>worksheets,</a:t>
            </a:r>
            <a:r>
              <a:rPr sz="1400" spc="-17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100" dirty="0">
                <a:solidFill>
                  <a:srgbClr val="283149"/>
                </a:solidFill>
                <a:latin typeface="Lucida Sans Unicode"/>
                <a:cs typeface="Lucida Sans Unicode"/>
              </a:rPr>
              <a:t>dashboards</a:t>
            </a:r>
            <a:r>
              <a:rPr sz="1400" spc="-19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90" dirty="0">
                <a:solidFill>
                  <a:srgbClr val="283149"/>
                </a:solidFill>
                <a:latin typeface="Lucida Sans Unicode"/>
                <a:cs typeface="Lucida Sans Unicode"/>
              </a:rPr>
              <a:t>and</a:t>
            </a:r>
            <a:r>
              <a:rPr sz="1400" spc="-17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95" dirty="0">
                <a:solidFill>
                  <a:srgbClr val="283149"/>
                </a:solidFill>
                <a:latin typeface="Lucida Sans Unicode"/>
                <a:cs typeface="Lucida Sans Unicode"/>
              </a:rPr>
              <a:t>stories.</a:t>
            </a:r>
            <a:endParaRPr sz="1400" dirty="0">
              <a:latin typeface="Lucida Sans Unicode"/>
              <a:cs typeface="Lucida Sans Unicode"/>
            </a:endParaRPr>
          </a:p>
          <a:p>
            <a:pPr marL="253365" indent="-241300">
              <a:lnSpc>
                <a:spcPct val="100000"/>
              </a:lnSpc>
              <a:spcBef>
                <a:spcPts val="605"/>
              </a:spcBef>
              <a:buFont typeface="Lucida Sans Unicode"/>
              <a:buChar char="◉"/>
              <a:tabLst>
                <a:tab pos="253365" algn="l"/>
                <a:tab pos="254000" algn="l"/>
              </a:tabLst>
            </a:pPr>
            <a:r>
              <a:rPr sz="1400" b="1" spc="60" dirty="0">
                <a:solidFill>
                  <a:srgbClr val="283149"/>
                </a:solidFill>
                <a:latin typeface="Calibri"/>
                <a:cs typeface="Calibri"/>
              </a:rPr>
              <a:t>Bookmark</a:t>
            </a:r>
            <a:r>
              <a:rPr sz="1400" b="1" spc="-60" dirty="0">
                <a:solidFill>
                  <a:srgbClr val="283149"/>
                </a:solidFill>
                <a:latin typeface="Calibri"/>
                <a:cs typeface="Calibri"/>
              </a:rPr>
              <a:t> </a:t>
            </a:r>
            <a:r>
              <a:rPr sz="1400" b="1" spc="45" dirty="0">
                <a:solidFill>
                  <a:srgbClr val="283149"/>
                </a:solidFill>
                <a:latin typeface="Calibri"/>
                <a:cs typeface="Calibri"/>
              </a:rPr>
              <a:t>(.tbm):</a:t>
            </a:r>
            <a:r>
              <a:rPr sz="1400" b="1" spc="-10" dirty="0">
                <a:solidFill>
                  <a:srgbClr val="283149"/>
                </a:solidFill>
                <a:latin typeface="Calibri"/>
                <a:cs typeface="Calibri"/>
              </a:rPr>
              <a:t> </a:t>
            </a:r>
            <a:r>
              <a:rPr sz="1400" spc="-95" dirty="0">
                <a:solidFill>
                  <a:srgbClr val="283149"/>
                </a:solidFill>
                <a:latin typeface="Lucida Sans Unicode"/>
                <a:cs typeface="Lucida Sans Unicode"/>
              </a:rPr>
              <a:t>Bookmarks</a:t>
            </a:r>
            <a:r>
              <a:rPr sz="1400" spc="-18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80" dirty="0">
                <a:solidFill>
                  <a:srgbClr val="283149"/>
                </a:solidFill>
                <a:latin typeface="Lucida Sans Unicode"/>
                <a:cs typeface="Lucida Sans Unicode"/>
              </a:rPr>
              <a:t>contain</a:t>
            </a:r>
            <a:r>
              <a:rPr sz="1400" spc="-16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55" dirty="0">
                <a:solidFill>
                  <a:srgbClr val="283149"/>
                </a:solidFill>
                <a:latin typeface="Lucida Sans Unicode"/>
                <a:cs typeface="Lucida Sans Unicode"/>
              </a:rPr>
              <a:t>a</a:t>
            </a:r>
            <a:r>
              <a:rPr sz="1400" spc="-17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100" dirty="0">
                <a:solidFill>
                  <a:srgbClr val="283149"/>
                </a:solidFill>
                <a:latin typeface="Lucida Sans Unicode"/>
                <a:cs typeface="Lucida Sans Unicode"/>
              </a:rPr>
              <a:t>single</a:t>
            </a:r>
            <a:r>
              <a:rPr sz="1400" spc="-16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90" dirty="0">
                <a:solidFill>
                  <a:srgbClr val="283149"/>
                </a:solidFill>
                <a:latin typeface="Lucida Sans Unicode"/>
                <a:cs typeface="Lucida Sans Unicode"/>
              </a:rPr>
              <a:t>sheet.</a:t>
            </a:r>
            <a:endParaRPr sz="1400" dirty="0">
              <a:latin typeface="Lucida Sans Unicode"/>
              <a:cs typeface="Lucida Sans Unicode"/>
            </a:endParaRPr>
          </a:p>
          <a:p>
            <a:pPr marL="253365" indent="-241300">
              <a:lnSpc>
                <a:spcPct val="100000"/>
              </a:lnSpc>
              <a:spcBef>
                <a:spcPts val="600"/>
              </a:spcBef>
              <a:buFont typeface="Lucida Sans Unicode"/>
              <a:buChar char="◉"/>
              <a:tabLst>
                <a:tab pos="253365" algn="l"/>
                <a:tab pos="254000" algn="l"/>
              </a:tabLst>
            </a:pPr>
            <a:r>
              <a:rPr sz="1400" b="1" spc="65" dirty="0">
                <a:solidFill>
                  <a:srgbClr val="283149"/>
                </a:solidFill>
                <a:latin typeface="Calibri"/>
                <a:cs typeface="Calibri"/>
              </a:rPr>
              <a:t>Packaged</a:t>
            </a:r>
            <a:r>
              <a:rPr sz="1400" b="1" spc="-45" dirty="0">
                <a:solidFill>
                  <a:srgbClr val="283149"/>
                </a:solidFill>
                <a:latin typeface="Calibri"/>
                <a:cs typeface="Calibri"/>
              </a:rPr>
              <a:t> </a:t>
            </a:r>
            <a:r>
              <a:rPr sz="1400" b="1" spc="55" dirty="0">
                <a:solidFill>
                  <a:srgbClr val="283149"/>
                </a:solidFill>
                <a:latin typeface="Calibri"/>
                <a:cs typeface="Calibri"/>
              </a:rPr>
              <a:t>workbook</a:t>
            </a:r>
            <a:r>
              <a:rPr sz="1400" b="1" spc="-70" dirty="0">
                <a:solidFill>
                  <a:srgbClr val="283149"/>
                </a:solidFill>
                <a:latin typeface="Calibri"/>
                <a:cs typeface="Calibri"/>
              </a:rPr>
              <a:t> </a:t>
            </a:r>
            <a:r>
              <a:rPr sz="1400" b="1" spc="50" dirty="0">
                <a:solidFill>
                  <a:srgbClr val="283149"/>
                </a:solidFill>
                <a:latin typeface="Calibri"/>
                <a:cs typeface="Calibri"/>
              </a:rPr>
              <a:t>(.twbx):</a:t>
            </a:r>
            <a:r>
              <a:rPr sz="1400" b="1" spc="5" dirty="0">
                <a:solidFill>
                  <a:srgbClr val="283149"/>
                </a:solidFill>
                <a:latin typeface="Calibri"/>
                <a:cs typeface="Calibri"/>
              </a:rPr>
              <a:t> </a:t>
            </a:r>
            <a:r>
              <a:rPr sz="1400" spc="-100" dirty="0">
                <a:solidFill>
                  <a:srgbClr val="283149"/>
                </a:solidFill>
                <a:latin typeface="Lucida Sans Unicode"/>
                <a:cs typeface="Lucida Sans Unicode"/>
              </a:rPr>
              <a:t>Archive</a:t>
            </a:r>
            <a:r>
              <a:rPr sz="1400" spc="-17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90" dirty="0">
                <a:solidFill>
                  <a:srgbClr val="283149"/>
                </a:solidFill>
                <a:latin typeface="Lucida Sans Unicode"/>
                <a:cs typeface="Lucida Sans Unicode"/>
              </a:rPr>
              <a:t>containing</a:t>
            </a:r>
            <a:r>
              <a:rPr sz="1400" spc="11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55" dirty="0">
                <a:solidFill>
                  <a:srgbClr val="283149"/>
                </a:solidFill>
                <a:latin typeface="Lucida Sans Unicode"/>
                <a:cs typeface="Lucida Sans Unicode"/>
              </a:rPr>
              <a:t>a</a:t>
            </a:r>
            <a:r>
              <a:rPr sz="1400" spc="-17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105" dirty="0">
                <a:solidFill>
                  <a:srgbClr val="283149"/>
                </a:solidFill>
                <a:latin typeface="Lucida Sans Unicode"/>
                <a:cs typeface="Lucida Sans Unicode"/>
              </a:rPr>
              <a:t>workbook</a:t>
            </a:r>
            <a:r>
              <a:rPr sz="1400" spc="-16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95" dirty="0">
                <a:solidFill>
                  <a:srgbClr val="283149"/>
                </a:solidFill>
                <a:latin typeface="Lucida Sans Unicode"/>
                <a:cs typeface="Lucida Sans Unicode"/>
              </a:rPr>
              <a:t>along</a:t>
            </a:r>
            <a:r>
              <a:rPr sz="1400" spc="-17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70" dirty="0">
                <a:solidFill>
                  <a:srgbClr val="283149"/>
                </a:solidFill>
                <a:latin typeface="Lucida Sans Unicode"/>
                <a:cs typeface="Lucida Sans Unicode"/>
              </a:rPr>
              <a:t>with</a:t>
            </a:r>
            <a:r>
              <a:rPr sz="1400" spc="-17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283149"/>
                </a:solidFill>
                <a:latin typeface="Lucida Sans Unicode"/>
                <a:cs typeface="Lucida Sans Unicode"/>
              </a:rPr>
              <a:t>all</a:t>
            </a:r>
            <a:r>
              <a:rPr sz="1400" spc="-15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65" dirty="0">
                <a:solidFill>
                  <a:srgbClr val="283149"/>
                </a:solidFill>
                <a:latin typeface="Lucida Sans Unicode"/>
                <a:cs typeface="Lucida Sans Unicode"/>
              </a:rPr>
              <a:t>data</a:t>
            </a:r>
            <a:r>
              <a:rPr sz="1400" spc="-17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105" dirty="0">
                <a:solidFill>
                  <a:srgbClr val="283149"/>
                </a:solidFill>
                <a:latin typeface="Lucida Sans Unicode"/>
                <a:cs typeface="Lucida Sans Unicode"/>
              </a:rPr>
              <a:t>sources</a:t>
            </a:r>
            <a:r>
              <a:rPr sz="1400" spc="-16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90" dirty="0">
                <a:solidFill>
                  <a:srgbClr val="283149"/>
                </a:solidFill>
                <a:latin typeface="Lucida Sans Unicode"/>
                <a:cs typeface="Lucida Sans Unicode"/>
              </a:rPr>
              <a:t>and</a:t>
            </a:r>
            <a:r>
              <a:rPr sz="1400" spc="-16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90" dirty="0">
                <a:solidFill>
                  <a:srgbClr val="283149"/>
                </a:solidFill>
                <a:latin typeface="Lucida Sans Unicode"/>
                <a:cs typeface="Lucida Sans Unicode"/>
              </a:rPr>
              <a:t>files.</a:t>
            </a:r>
            <a:endParaRPr sz="1400" dirty="0">
              <a:latin typeface="Lucida Sans Unicode"/>
              <a:cs typeface="Lucida Sans Unicode"/>
            </a:endParaRPr>
          </a:p>
          <a:p>
            <a:pPr marL="253365" marR="839469" indent="-241300">
              <a:lnSpc>
                <a:spcPct val="100000"/>
              </a:lnSpc>
              <a:spcBef>
                <a:spcPts val="600"/>
              </a:spcBef>
              <a:buFont typeface="Lucida Sans Unicode"/>
              <a:buChar char="◉"/>
              <a:tabLst>
                <a:tab pos="253365" algn="l"/>
                <a:tab pos="254000" algn="l"/>
              </a:tabLst>
            </a:pPr>
            <a:r>
              <a:rPr sz="1400" b="1" spc="40" dirty="0">
                <a:solidFill>
                  <a:srgbClr val="283149"/>
                </a:solidFill>
                <a:latin typeface="Calibri"/>
                <a:cs typeface="Calibri"/>
              </a:rPr>
              <a:t>Data</a:t>
            </a:r>
            <a:r>
              <a:rPr sz="1400" b="1" spc="-20" dirty="0">
                <a:solidFill>
                  <a:srgbClr val="283149"/>
                </a:solidFill>
                <a:latin typeface="Calibri"/>
                <a:cs typeface="Calibri"/>
              </a:rPr>
              <a:t> </a:t>
            </a:r>
            <a:r>
              <a:rPr sz="1400" b="1" spc="55" dirty="0">
                <a:solidFill>
                  <a:srgbClr val="283149"/>
                </a:solidFill>
                <a:latin typeface="Calibri"/>
                <a:cs typeface="Calibri"/>
              </a:rPr>
              <a:t>extract</a:t>
            </a:r>
            <a:r>
              <a:rPr sz="1400" b="1" spc="-35" dirty="0">
                <a:solidFill>
                  <a:srgbClr val="283149"/>
                </a:solidFill>
                <a:latin typeface="Calibri"/>
                <a:cs typeface="Calibri"/>
              </a:rPr>
              <a:t> </a:t>
            </a:r>
            <a:r>
              <a:rPr sz="1400" b="1" spc="40" dirty="0">
                <a:solidFill>
                  <a:srgbClr val="283149"/>
                </a:solidFill>
                <a:latin typeface="Calibri"/>
                <a:cs typeface="Calibri"/>
              </a:rPr>
              <a:t>(.tde):</a:t>
            </a:r>
            <a:r>
              <a:rPr sz="1400" b="1" spc="-5" dirty="0">
                <a:solidFill>
                  <a:srgbClr val="283149"/>
                </a:solidFill>
                <a:latin typeface="Calibri"/>
                <a:cs typeface="Calibri"/>
              </a:rPr>
              <a:t> </a:t>
            </a:r>
            <a:r>
              <a:rPr sz="1400" spc="-75" dirty="0">
                <a:solidFill>
                  <a:srgbClr val="283149"/>
                </a:solidFill>
                <a:latin typeface="Lucida Sans Unicode"/>
                <a:cs typeface="Lucida Sans Unicode"/>
              </a:rPr>
              <a:t>Local</a:t>
            </a:r>
            <a:r>
              <a:rPr sz="1400" spc="-16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95" dirty="0">
                <a:solidFill>
                  <a:srgbClr val="283149"/>
                </a:solidFill>
                <a:latin typeface="Lucida Sans Unicode"/>
                <a:cs typeface="Lucida Sans Unicode"/>
              </a:rPr>
              <a:t>copy</a:t>
            </a:r>
            <a:r>
              <a:rPr sz="1400" spc="-16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110" dirty="0">
                <a:solidFill>
                  <a:srgbClr val="283149"/>
                </a:solidFill>
                <a:latin typeface="Lucida Sans Unicode"/>
                <a:cs typeface="Lucida Sans Unicode"/>
              </a:rPr>
              <a:t>of</a:t>
            </a:r>
            <a:r>
              <a:rPr sz="1400" spc="-14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55" dirty="0">
                <a:solidFill>
                  <a:srgbClr val="283149"/>
                </a:solidFill>
                <a:latin typeface="Lucida Sans Unicode"/>
                <a:cs typeface="Lucida Sans Unicode"/>
              </a:rPr>
              <a:t>a</a:t>
            </a:r>
            <a:r>
              <a:rPr sz="1400" spc="-15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100" dirty="0">
                <a:solidFill>
                  <a:srgbClr val="283149"/>
                </a:solidFill>
                <a:latin typeface="Lucida Sans Unicode"/>
                <a:cs typeface="Lucida Sans Unicode"/>
              </a:rPr>
              <a:t>subset</a:t>
            </a:r>
            <a:r>
              <a:rPr sz="1400" spc="-16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100" dirty="0">
                <a:solidFill>
                  <a:srgbClr val="283149"/>
                </a:solidFill>
                <a:latin typeface="Lucida Sans Unicode"/>
                <a:cs typeface="Lucida Sans Unicode"/>
              </a:rPr>
              <a:t>or</a:t>
            </a:r>
            <a:r>
              <a:rPr sz="1400" spc="-15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80" dirty="0">
                <a:solidFill>
                  <a:srgbClr val="283149"/>
                </a:solidFill>
                <a:latin typeface="Lucida Sans Unicode"/>
                <a:cs typeface="Lucida Sans Unicode"/>
              </a:rPr>
              <a:t>entire</a:t>
            </a:r>
            <a:r>
              <a:rPr sz="1400" spc="-16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65" dirty="0">
                <a:solidFill>
                  <a:srgbClr val="283149"/>
                </a:solidFill>
                <a:latin typeface="Lucida Sans Unicode"/>
                <a:cs typeface="Lucida Sans Unicode"/>
              </a:rPr>
              <a:t>data</a:t>
            </a:r>
            <a:r>
              <a:rPr sz="1400" spc="-17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100" dirty="0">
                <a:solidFill>
                  <a:srgbClr val="283149"/>
                </a:solidFill>
                <a:latin typeface="Lucida Sans Unicode"/>
                <a:cs typeface="Lucida Sans Unicode"/>
              </a:rPr>
              <a:t>source</a:t>
            </a:r>
            <a:r>
              <a:rPr sz="1400" spc="-15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75" dirty="0">
                <a:solidFill>
                  <a:srgbClr val="283149"/>
                </a:solidFill>
                <a:latin typeface="Lucida Sans Unicode"/>
                <a:cs typeface="Lucida Sans Unicode"/>
              </a:rPr>
              <a:t>to</a:t>
            </a:r>
            <a:r>
              <a:rPr sz="1400" spc="-15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95" dirty="0">
                <a:solidFill>
                  <a:srgbClr val="283149"/>
                </a:solidFill>
                <a:latin typeface="Lucida Sans Unicode"/>
                <a:cs typeface="Lucida Sans Unicode"/>
              </a:rPr>
              <a:t>share</a:t>
            </a:r>
            <a:r>
              <a:rPr sz="1400" spc="-16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90" dirty="0">
                <a:solidFill>
                  <a:srgbClr val="283149"/>
                </a:solidFill>
                <a:latin typeface="Lucida Sans Unicode"/>
                <a:cs typeface="Lucida Sans Unicode"/>
              </a:rPr>
              <a:t>and</a:t>
            </a:r>
            <a:r>
              <a:rPr sz="1400" spc="-17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95" dirty="0">
                <a:solidFill>
                  <a:srgbClr val="283149"/>
                </a:solidFill>
                <a:latin typeface="Lucida Sans Unicode"/>
                <a:cs typeface="Lucida Sans Unicode"/>
              </a:rPr>
              <a:t>improve</a:t>
            </a:r>
            <a:r>
              <a:rPr sz="1400" spc="-15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80" dirty="0">
                <a:solidFill>
                  <a:srgbClr val="283149"/>
                </a:solidFill>
                <a:latin typeface="Lucida Sans Unicode"/>
                <a:cs typeface="Lucida Sans Unicode"/>
              </a:rPr>
              <a:t>the  </a:t>
            </a:r>
            <a:r>
              <a:rPr sz="1400" spc="-95" dirty="0">
                <a:solidFill>
                  <a:srgbClr val="283149"/>
                </a:solidFill>
                <a:latin typeface="Lucida Sans Unicode"/>
                <a:cs typeface="Lucida Sans Unicode"/>
              </a:rPr>
              <a:t>performance.</a:t>
            </a:r>
            <a:endParaRPr sz="1400" dirty="0">
              <a:latin typeface="Lucida Sans Unicode"/>
              <a:cs typeface="Lucida Sans Unicode"/>
            </a:endParaRPr>
          </a:p>
          <a:p>
            <a:pPr marL="253365" indent="-241300">
              <a:lnSpc>
                <a:spcPct val="100000"/>
              </a:lnSpc>
              <a:spcBef>
                <a:spcPts val="600"/>
              </a:spcBef>
              <a:buFont typeface="Lucida Sans Unicode"/>
              <a:buChar char="◉"/>
              <a:tabLst>
                <a:tab pos="253365" algn="l"/>
                <a:tab pos="254000" algn="l"/>
              </a:tabLst>
            </a:pPr>
            <a:r>
              <a:rPr sz="1400" b="1" spc="40" dirty="0">
                <a:solidFill>
                  <a:srgbClr val="283149"/>
                </a:solidFill>
                <a:latin typeface="Calibri"/>
                <a:cs typeface="Calibri"/>
              </a:rPr>
              <a:t>Data</a:t>
            </a:r>
            <a:r>
              <a:rPr sz="1400" b="1" spc="-15" dirty="0">
                <a:solidFill>
                  <a:srgbClr val="283149"/>
                </a:solidFill>
                <a:latin typeface="Calibri"/>
                <a:cs typeface="Calibri"/>
              </a:rPr>
              <a:t> </a:t>
            </a:r>
            <a:r>
              <a:rPr sz="1400" b="1" spc="45" dirty="0">
                <a:solidFill>
                  <a:srgbClr val="283149"/>
                </a:solidFill>
                <a:latin typeface="Calibri"/>
                <a:cs typeface="Calibri"/>
              </a:rPr>
              <a:t>source(.tds):</a:t>
            </a:r>
            <a:r>
              <a:rPr sz="1400" b="1" spc="285" dirty="0">
                <a:solidFill>
                  <a:srgbClr val="283149"/>
                </a:solidFill>
                <a:latin typeface="Calibri"/>
                <a:cs typeface="Calibri"/>
              </a:rPr>
              <a:t> </a:t>
            </a:r>
            <a:r>
              <a:rPr sz="1400" spc="-75" dirty="0">
                <a:solidFill>
                  <a:srgbClr val="283149"/>
                </a:solidFill>
                <a:latin typeface="Lucida Sans Unicode"/>
                <a:cs typeface="Lucida Sans Unicode"/>
              </a:rPr>
              <a:t>Shortcut</a:t>
            </a:r>
            <a:r>
              <a:rPr sz="1400" spc="-15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75" dirty="0">
                <a:solidFill>
                  <a:srgbClr val="283149"/>
                </a:solidFill>
                <a:latin typeface="Lucida Sans Unicode"/>
                <a:cs typeface="Lucida Sans Unicode"/>
              </a:rPr>
              <a:t>to</a:t>
            </a:r>
            <a:r>
              <a:rPr sz="1400" spc="-15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85" dirty="0">
                <a:solidFill>
                  <a:srgbClr val="283149"/>
                </a:solidFill>
                <a:latin typeface="Lucida Sans Unicode"/>
                <a:cs typeface="Lucida Sans Unicode"/>
              </a:rPr>
              <a:t>oftenly</a:t>
            </a:r>
            <a:r>
              <a:rPr sz="1400" spc="-14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105" dirty="0">
                <a:solidFill>
                  <a:srgbClr val="283149"/>
                </a:solidFill>
                <a:latin typeface="Lucida Sans Unicode"/>
                <a:cs typeface="Lucida Sans Unicode"/>
              </a:rPr>
              <a:t>used</a:t>
            </a:r>
            <a:r>
              <a:rPr sz="1400" spc="-16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65" dirty="0">
                <a:solidFill>
                  <a:srgbClr val="283149"/>
                </a:solidFill>
                <a:latin typeface="Lucida Sans Unicode"/>
                <a:cs typeface="Lucida Sans Unicode"/>
              </a:rPr>
              <a:t>data</a:t>
            </a:r>
            <a:r>
              <a:rPr sz="1400" spc="-17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105" dirty="0">
                <a:solidFill>
                  <a:srgbClr val="283149"/>
                </a:solidFill>
                <a:latin typeface="Lucida Sans Unicode"/>
                <a:cs typeface="Lucida Sans Unicode"/>
              </a:rPr>
              <a:t>sources,</a:t>
            </a:r>
            <a:r>
              <a:rPr sz="1400" spc="-15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90" dirty="0">
                <a:solidFill>
                  <a:srgbClr val="283149"/>
                </a:solidFill>
                <a:latin typeface="Lucida Sans Unicode"/>
                <a:cs typeface="Lucida Sans Unicode"/>
              </a:rPr>
              <a:t>containing</a:t>
            </a:r>
            <a:r>
              <a:rPr sz="1400" spc="-17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90" dirty="0">
                <a:solidFill>
                  <a:srgbClr val="283149"/>
                </a:solidFill>
                <a:latin typeface="Lucida Sans Unicode"/>
                <a:cs typeface="Lucida Sans Unicode"/>
              </a:rPr>
              <a:t>information</a:t>
            </a:r>
            <a:r>
              <a:rPr sz="1400" spc="-15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90" dirty="0">
                <a:solidFill>
                  <a:srgbClr val="283149"/>
                </a:solidFill>
                <a:latin typeface="Lucida Sans Unicode"/>
                <a:cs typeface="Lucida Sans Unicode"/>
              </a:rPr>
              <a:t>and</a:t>
            </a:r>
            <a:r>
              <a:rPr sz="1400" spc="-15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90" dirty="0">
                <a:solidFill>
                  <a:srgbClr val="283149"/>
                </a:solidFill>
                <a:latin typeface="Lucida Sans Unicode"/>
                <a:cs typeface="Lucida Sans Unicode"/>
              </a:rPr>
              <a:t>modifications.</a:t>
            </a:r>
            <a:endParaRPr sz="1400" dirty="0">
              <a:latin typeface="Lucida Sans Unicode"/>
              <a:cs typeface="Lucida Sans Unicode"/>
            </a:endParaRPr>
          </a:p>
          <a:p>
            <a:pPr marL="253365" indent="-241300">
              <a:lnSpc>
                <a:spcPct val="100000"/>
              </a:lnSpc>
              <a:spcBef>
                <a:spcPts val="600"/>
              </a:spcBef>
              <a:buFont typeface="Lucida Sans Unicode"/>
              <a:buChar char="◉"/>
              <a:tabLst>
                <a:tab pos="253365" algn="l"/>
                <a:tab pos="254000" algn="l"/>
              </a:tabLst>
            </a:pPr>
            <a:r>
              <a:rPr sz="1400" b="1" spc="65" dirty="0">
                <a:solidFill>
                  <a:srgbClr val="283149"/>
                </a:solidFill>
                <a:latin typeface="Calibri"/>
                <a:cs typeface="Calibri"/>
              </a:rPr>
              <a:t>Packaged</a:t>
            </a:r>
            <a:r>
              <a:rPr sz="1400" b="1" spc="-45" dirty="0">
                <a:solidFill>
                  <a:srgbClr val="283149"/>
                </a:solidFill>
                <a:latin typeface="Calibri"/>
                <a:cs typeface="Calibri"/>
              </a:rPr>
              <a:t> </a:t>
            </a:r>
            <a:r>
              <a:rPr sz="1400" b="1" spc="50" dirty="0">
                <a:solidFill>
                  <a:srgbClr val="283149"/>
                </a:solidFill>
                <a:latin typeface="Calibri"/>
                <a:cs typeface="Calibri"/>
              </a:rPr>
              <a:t>data</a:t>
            </a:r>
            <a:r>
              <a:rPr sz="1400" b="1" spc="-30" dirty="0">
                <a:solidFill>
                  <a:srgbClr val="283149"/>
                </a:solidFill>
                <a:latin typeface="Calibri"/>
                <a:cs typeface="Calibri"/>
              </a:rPr>
              <a:t> </a:t>
            </a:r>
            <a:r>
              <a:rPr sz="1400" b="1" spc="45" dirty="0">
                <a:solidFill>
                  <a:srgbClr val="283149"/>
                </a:solidFill>
                <a:latin typeface="Calibri"/>
                <a:cs typeface="Calibri"/>
              </a:rPr>
              <a:t>source</a:t>
            </a:r>
            <a:r>
              <a:rPr sz="1400" b="1" spc="-35" dirty="0">
                <a:solidFill>
                  <a:srgbClr val="283149"/>
                </a:solidFill>
                <a:latin typeface="Calibri"/>
                <a:cs typeface="Calibri"/>
              </a:rPr>
              <a:t> </a:t>
            </a:r>
            <a:r>
              <a:rPr sz="1400" b="1" spc="50" dirty="0">
                <a:solidFill>
                  <a:srgbClr val="283149"/>
                </a:solidFill>
                <a:latin typeface="Calibri"/>
                <a:cs typeface="Calibri"/>
              </a:rPr>
              <a:t>(.tdsx):</a:t>
            </a:r>
            <a:r>
              <a:rPr sz="1400" b="1" spc="5" dirty="0">
                <a:solidFill>
                  <a:srgbClr val="283149"/>
                </a:solidFill>
                <a:latin typeface="Calibri"/>
                <a:cs typeface="Calibri"/>
              </a:rPr>
              <a:t> </a:t>
            </a:r>
            <a:r>
              <a:rPr sz="1400" spc="-100" dirty="0">
                <a:solidFill>
                  <a:srgbClr val="283149"/>
                </a:solidFill>
                <a:latin typeface="Lucida Sans Unicode"/>
                <a:cs typeface="Lucida Sans Unicode"/>
              </a:rPr>
              <a:t>Archive</a:t>
            </a:r>
            <a:r>
              <a:rPr sz="1400" spc="-17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90" dirty="0">
                <a:solidFill>
                  <a:srgbClr val="283149"/>
                </a:solidFill>
                <a:latin typeface="Lucida Sans Unicode"/>
                <a:cs typeface="Lucida Sans Unicode"/>
              </a:rPr>
              <a:t>containing</a:t>
            </a:r>
            <a:r>
              <a:rPr sz="1400" spc="114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55" dirty="0">
                <a:solidFill>
                  <a:srgbClr val="283149"/>
                </a:solidFill>
                <a:latin typeface="Lucida Sans Unicode"/>
                <a:cs typeface="Lucida Sans Unicode"/>
              </a:rPr>
              <a:t>a</a:t>
            </a:r>
            <a:r>
              <a:rPr sz="1400" spc="-16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65" dirty="0">
                <a:solidFill>
                  <a:srgbClr val="283149"/>
                </a:solidFill>
                <a:latin typeface="Lucida Sans Unicode"/>
                <a:cs typeface="Lucida Sans Unicode"/>
              </a:rPr>
              <a:t>data</a:t>
            </a:r>
            <a:r>
              <a:rPr sz="1400" spc="-18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100" dirty="0">
                <a:solidFill>
                  <a:srgbClr val="283149"/>
                </a:solidFill>
                <a:latin typeface="Lucida Sans Unicode"/>
                <a:cs typeface="Lucida Sans Unicode"/>
              </a:rPr>
              <a:t>source</a:t>
            </a:r>
            <a:r>
              <a:rPr sz="1400" spc="-15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75" dirty="0">
                <a:solidFill>
                  <a:srgbClr val="283149"/>
                </a:solidFill>
                <a:latin typeface="Lucida Sans Unicode"/>
                <a:cs typeface="Lucida Sans Unicode"/>
              </a:rPr>
              <a:t>file</a:t>
            </a:r>
            <a:r>
              <a:rPr sz="1400" spc="-14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95" dirty="0">
                <a:solidFill>
                  <a:srgbClr val="283149"/>
                </a:solidFill>
                <a:latin typeface="Lucida Sans Unicode"/>
                <a:cs typeface="Lucida Sans Unicode"/>
              </a:rPr>
              <a:t>along</a:t>
            </a:r>
            <a:r>
              <a:rPr sz="1400" spc="-17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70" dirty="0">
                <a:solidFill>
                  <a:srgbClr val="283149"/>
                </a:solidFill>
                <a:latin typeface="Lucida Sans Unicode"/>
                <a:cs typeface="Lucida Sans Unicode"/>
              </a:rPr>
              <a:t>with</a:t>
            </a:r>
            <a:r>
              <a:rPr sz="1400" spc="-17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80" dirty="0">
                <a:solidFill>
                  <a:srgbClr val="283149"/>
                </a:solidFill>
                <a:latin typeface="Lucida Sans Unicode"/>
                <a:cs typeface="Lucida Sans Unicode"/>
              </a:rPr>
              <a:t>any</a:t>
            </a:r>
            <a:r>
              <a:rPr sz="1400" spc="-17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75" dirty="0">
                <a:solidFill>
                  <a:srgbClr val="283149"/>
                </a:solidFill>
                <a:latin typeface="Lucida Sans Unicode"/>
                <a:cs typeface="Lucida Sans Unicode"/>
              </a:rPr>
              <a:t>related</a:t>
            </a:r>
            <a:r>
              <a:rPr sz="1400" spc="-16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1400" spc="-90" dirty="0">
                <a:solidFill>
                  <a:srgbClr val="283149"/>
                </a:solidFill>
                <a:latin typeface="Lucida Sans Unicode"/>
                <a:cs typeface="Lucida Sans Unicode"/>
              </a:rPr>
              <a:t>files.</a:t>
            </a:r>
            <a:endParaRPr sz="1400" dirty="0">
              <a:latin typeface="Lucida Sans Unicode"/>
              <a:cs typeface="Lucida Sans Unicode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3454400" y="932180"/>
            <a:ext cx="21837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/>
              <a:t>A </a:t>
            </a:r>
            <a:r>
              <a:rPr spc="-114" dirty="0"/>
              <a:t>NOTE </a:t>
            </a:r>
            <a:r>
              <a:rPr spc="-65" dirty="0"/>
              <a:t>ON </a:t>
            </a:r>
            <a:r>
              <a:rPr spc="-120" dirty="0">
                <a:solidFill>
                  <a:srgbClr val="006FC0"/>
                </a:solidFill>
              </a:rPr>
              <a:t>FILE</a:t>
            </a:r>
            <a:r>
              <a:rPr spc="-40" dirty="0">
                <a:solidFill>
                  <a:srgbClr val="006FC0"/>
                </a:solidFill>
              </a:rPr>
              <a:t> </a:t>
            </a:r>
            <a:r>
              <a:rPr spc="-120" dirty="0">
                <a:solidFill>
                  <a:srgbClr val="006FC0"/>
                </a:solidFill>
              </a:rPr>
              <a:t>TYPES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95"/>
              </a:spcBef>
            </a:pPr>
            <a:r>
              <a:rPr spc="-295" dirty="0"/>
              <a:t>THANKS!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34029" y="2377820"/>
            <a:ext cx="3074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55" dirty="0">
                <a:solidFill>
                  <a:srgbClr val="283149"/>
                </a:solidFill>
                <a:latin typeface="Calibri"/>
                <a:cs typeface="Calibri"/>
              </a:rPr>
              <a:t>Any</a:t>
            </a:r>
            <a:r>
              <a:rPr sz="3600" b="1" spc="-114" dirty="0">
                <a:solidFill>
                  <a:srgbClr val="283149"/>
                </a:solidFill>
                <a:latin typeface="Calibri"/>
                <a:cs typeface="Calibri"/>
              </a:rPr>
              <a:t> </a:t>
            </a:r>
            <a:r>
              <a:rPr sz="3600" b="1" spc="100" dirty="0">
                <a:solidFill>
                  <a:srgbClr val="283149"/>
                </a:solidFill>
                <a:latin typeface="Calibri"/>
                <a:cs typeface="Calibri"/>
              </a:rPr>
              <a:t>questions?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FA842-479E-4815-91C5-D064F1CBF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3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CF45A3-8F16-4C0B-BF3B-FC927A40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69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B68CA-DD43-4229-AE12-184D09475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0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7966D5-46AB-4E66-968D-8EB40035D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FA32CF-B336-4E54-B8B0-4FC5CABCF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84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BF1AD-BA57-4803-B92F-7CDC2E32B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38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8632"/>
            <a:ext cx="9144000" cy="3134995"/>
          </a:xfrm>
          <a:custGeom>
            <a:avLst/>
            <a:gdLst/>
            <a:ahLst/>
            <a:cxnLst/>
            <a:rect l="l" t="t" r="r" b="b"/>
            <a:pathLst>
              <a:path w="9144000" h="3134995">
                <a:moveTo>
                  <a:pt x="0" y="20059"/>
                </a:moveTo>
                <a:lnTo>
                  <a:pt x="0" y="3134866"/>
                </a:lnTo>
                <a:lnTo>
                  <a:pt x="9143999" y="3134866"/>
                </a:lnTo>
                <a:lnTo>
                  <a:pt x="9143999" y="627253"/>
                </a:lnTo>
                <a:lnTo>
                  <a:pt x="5338318" y="627253"/>
                </a:lnTo>
                <a:lnTo>
                  <a:pt x="5192238" y="532003"/>
                </a:lnTo>
                <a:lnTo>
                  <a:pt x="2671191" y="532003"/>
                </a:lnTo>
                <a:lnTo>
                  <a:pt x="2294890" y="338200"/>
                </a:lnTo>
                <a:lnTo>
                  <a:pt x="2231938" y="282320"/>
                </a:lnTo>
                <a:lnTo>
                  <a:pt x="385064" y="282320"/>
                </a:lnTo>
                <a:lnTo>
                  <a:pt x="0" y="20059"/>
                </a:lnTo>
                <a:close/>
              </a:path>
              <a:path w="9144000" h="3134995">
                <a:moveTo>
                  <a:pt x="6857619" y="285623"/>
                </a:moveTo>
                <a:lnTo>
                  <a:pt x="6500495" y="502412"/>
                </a:lnTo>
                <a:lnTo>
                  <a:pt x="6124194" y="502412"/>
                </a:lnTo>
                <a:lnTo>
                  <a:pt x="5724144" y="627253"/>
                </a:lnTo>
                <a:lnTo>
                  <a:pt x="9143999" y="627253"/>
                </a:lnTo>
                <a:lnTo>
                  <a:pt x="9143999" y="420243"/>
                </a:lnTo>
                <a:lnTo>
                  <a:pt x="7262368" y="420243"/>
                </a:lnTo>
                <a:lnTo>
                  <a:pt x="6857619" y="285623"/>
                </a:lnTo>
                <a:close/>
              </a:path>
              <a:path w="9144000" h="3134995">
                <a:moveTo>
                  <a:pt x="4190491" y="58674"/>
                </a:moveTo>
                <a:lnTo>
                  <a:pt x="3823842" y="196976"/>
                </a:lnTo>
                <a:lnTo>
                  <a:pt x="3447541" y="259334"/>
                </a:lnTo>
                <a:lnTo>
                  <a:pt x="3047492" y="528701"/>
                </a:lnTo>
                <a:lnTo>
                  <a:pt x="2671191" y="532003"/>
                </a:lnTo>
                <a:lnTo>
                  <a:pt x="5192238" y="532003"/>
                </a:lnTo>
                <a:lnTo>
                  <a:pt x="4962017" y="381888"/>
                </a:lnTo>
                <a:lnTo>
                  <a:pt x="4581017" y="371094"/>
                </a:lnTo>
                <a:lnTo>
                  <a:pt x="4190491" y="58674"/>
                </a:lnTo>
                <a:close/>
              </a:path>
              <a:path w="9144000" h="3134995">
                <a:moveTo>
                  <a:pt x="8391144" y="200279"/>
                </a:moveTo>
                <a:lnTo>
                  <a:pt x="7619619" y="203581"/>
                </a:lnTo>
                <a:lnTo>
                  <a:pt x="7262368" y="420243"/>
                </a:lnTo>
                <a:lnTo>
                  <a:pt x="9143999" y="420243"/>
                </a:lnTo>
                <a:lnTo>
                  <a:pt x="9143999" y="282320"/>
                </a:lnTo>
                <a:lnTo>
                  <a:pt x="8767445" y="282320"/>
                </a:lnTo>
                <a:lnTo>
                  <a:pt x="8391144" y="200279"/>
                </a:lnTo>
                <a:close/>
              </a:path>
              <a:path w="9144000" h="3134995">
                <a:moveTo>
                  <a:pt x="1913889" y="0"/>
                </a:moveTo>
                <a:lnTo>
                  <a:pt x="1532890" y="124713"/>
                </a:lnTo>
                <a:lnTo>
                  <a:pt x="761339" y="128016"/>
                </a:lnTo>
                <a:lnTo>
                  <a:pt x="385064" y="282320"/>
                </a:lnTo>
                <a:lnTo>
                  <a:pt x="2231938" y="282320"/>
                </a:lnTo>
                <a:lnTo>
                  <a:pt x="1913889" y="0"/>
                </a:lnTo>
                <a:close/>
              </a:path>
              <a:path w="9144000" h="3134995">
                <a:moveTo>
                  <a:pt x="9143999" y="79104"/>
                </a:moveTo>
                <a:lnTo>
                  <a:pt x="8767445" y="282320"/>
                </a:lnTo>
                <a:lnTo>
                  <a:pt x="9143999" y="282320"/>
                </a:lnTo>
                <a:lnTo>
                  <a:pt x="9143999" y="79104"/>
                </a:lnTo>
                <a:close/>
              </a:path>
            </a:pathLst>
          </a:custGeom>
          <a:solidFill>
            <a:srgbClr val="AEEF00">
              <a:alpha val="8156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54307"/>
            <a:ext cx="9144000" cy="2989580"/>
          </a:xfrm>
          <a:custGeom>
            <a:avLst/>
            <a:gdLst/>
            <a:ahLst/>
            <a:cxnLst/>
            <a:rect l="l" t="t" r="r" b="b"/>
            <a:pathLst>
              <a:path w="9144000" h="2989579">
                <a:moveTo>
                  <a:pt x="0" y="130183"/>
                </a:moveTo>
                <a:lnTo>
                  <a:pt x="0" y="2989191"/>
                </a:lnTo>
                <a:lnTo>
                  <a:pt x="9143999" y="2989191"/>
                </a:lnTo>
                <a:lnTo>
                  <a:pt x="9143999" y="498595"/>
                </a:lnTo>
                <a:lnTo>
                  <a:pt x="4962017" y="498595"/>
                </a:lnTo>
                <a:lnTo>
                  <a:pt x="4743078" y="389375"/>
                </a:lnTo>
                <a:lnTo>
                  <a:pt x="1913889" y="389375"/>
                </a:lnTo>
                <a:lnTo>
                  <a:pt x="1711756" y="265804"/>
                </a:lnTo>
                <a:lnTo>
                  <a:pt x="389826" y="265804"/>
                </a:lnTo>
                <a:lnTo>
                  <a:pt x="0" y="130183"/>
                </a:lnTo>
                <a:close/>
              </a:path>
              <a:path w="9144000" h="2989579">
                <a:moveTo>
                  <a:pt x="6105144" y="132708"/>
                </a:moveTo>
                <a:lnTo>
                  <a:pt x="5714619" y="365626"/>
                </a:lnTo>
                <a:lnTo>
                  <a:pt x="5324094" y="365626"/>
                </a:lnTo>
                <a:lnTo>
                  <a:pt x="4962017" y="498595"/>
                </a:lnTo>
                <a:lnTo>
                  <a:pt x="9143999" y="498595"/>
                </a:lnTo>
                <a:lnTo>
                  <a:pt x="9143999" y="384549"/>
                </a:lnTo>
                <a:lnTo>
                  <a:pt x="8391144" y="384549"/>
                </a:lnTo>
                <a:lnTo>
                  <a:pt x="8192861" y="265804"/>
                </a:lnTo>
                <a:lnTo>
                  <a:pt x="6486144" y="265804"/>
                </a:lnTo>
                <a:lnTo>
                  <a:pt x="6105144" y="132708"/>
                </a:lnTo>
                <a:close/>
              </a:path>
              <a:path w="9144000" h="2989579">
                <a:moveTo>
                  <a:pt x="3438016" y="189731"/>
                </a:moveTo>
                <a:lnTo>
                  <a:pt x="3037967" y="189731"/>
                </a:lnTo>
                <a:lnTo>
                  <a:pt x="2656840" y="265804"/>
                </a:lnTo>
                <a:lnTo>
                  <a:pt x="2294890" y="389375"/>
                </a:lnTo>
                <a:lnTo>
                  <a:pt x="4743078" y="389375"/>
                </a:lnTo>
                <a:lnTo>
                  <a:pt x="4571492" y="303777"/>
                </a:lnTo>
                <a:lnTo>
                  <a:pt x="4430408" y="256279"/>
                </a:lnTo>
                <a:lnTo>
                  <a:pt x="3819016" y="256279"/>
                </a:lnTo>
                <a:lnTo>
                  <a:pt x="3438016" y="189731"/>
                </a:lnTo>
                <a:close/>
              </a:path>
              <a:path w="9144000" h="2989579">
                <a:moveTo>
                  <a:pt x="9143999" y="0"/>
                </a:moveTo>
                <a:lnTo>
                  <a:pt x="8753221" y="303777"/>
                </a:lnTo>
                <a:lnTo>
                  <a:pt x="8391144" y="384549"/>
                </a:lnTo>
                <a:lnTo>
                  <a:pt x="9143999" y="384549"/>
                </a:lnTo>
                <a:lnTo>
                  <a:pt x="9143999" y="0"/>
                </a:lnTo>
                <a:close/>
              </a:path>
              <a:path w="9144000" h="2989579">
                <a:moveTo>
                  <a:pt x="1532890" y="156457"/>
                </a:moveTo>
                <a:lnTo>
                  <a:pt x="1151890" y="265804"/>
                </a:lnTo>
                <a:lnTo>
                  <a:pt x="1711756" y="265804"/>
                </a:lnTo>
                <a:lnTo>
                  <a:pt x="1532890" y="156457"/>
                </a:lnTo>
                <a:close/>
              </a:path>
              <a:path w="9144000" h="2989579">
                <a:moveTo>
                  <a:pt x="8010271" y="156457"/>
                </a:moveTo>
                <a:lnTo>
                  <a:pt x="7248144" y="156457"/>
                </a:lnTo>
                <a:lnTo>
                  <a:pt x="6867144" y="265804"/>
                </a:lnTo>
                <a:lnTo>
                  <a:pt x="8192861" y="265804"/>
                </a:lnTo>
                <a:lnTo>
                  <a:pt x="8010271" y="156457"/>
                </a:lnTo>
                <a:close/>
              </a:path>
              <a:path w="9144000" h="2989579">
                <a:moveTo>
                  <a:pt x="4190491" y="175507"/>
                </a:moveTo>
                <a:lnTo>
                  <a:pt x="3819016" y="256279"/>
                </a:lnTo>
                <a:lnTo>
                  <a:pt x="4430408" y="256279"/>
                </a:lnTo>
                <a:lnTo>
                  <a:pt x="4190491" y="175507"/>
                </a:lnTo>
                <a:close/>
              </a:path>
            </a:pathLst>
          </a:custGeom>
          <a:solidFill>
            <a:srgbClr val="00CEF6">
              <a:alpha val="7333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7976" y="1814576"/>
            <a:ext cx="122650" cy="147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4689" y="2084133"/>
            <a:ext cx="151225" cy="176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81977" y="2131726"/>
            <a:ext cx="122650" cy="148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142744"/>
            <a:ext cx="4196080" cy="477520"/>
          </a:xfrm>
          <a:custGeom>
            <a:avLst/>
            <a:gdLst/>
            <a:ahLst/>
            <a:cxnLst/>
            <a:rect l="l" t="t" r="r" b="b"/>
            <a:pathLst>
              <a:path w="4196080" h="477519">
                <a:moveTo>
                  <a:pt x="0" y="51534"/>
                </a:moveTo>
                <a:lnTo>
                  <a:pt x="386105" y="415036"/>
                </a:lnTo>
                <a:lnTo>
                  <a:pt x="767041" y="415036"/>
                </a:lnTo>
                <a:lnTo>
                  <a:pt x="1147991" y="352932"/>
                </a:lnTo>
                <a:lnTo>
                  <a:pt x="1528953" y="477012"/>
                </a:lnTo>
                <a:lnTo>
                  <a:pt x="1905127" y="281431"/>
                </a:lnTo>
                <a:lnTo>
                  <a:pt x="2290826" y="281431"/>
                </a:lnTo>
                <a:lnTo>
                  <a:pt x="2662301" y="0"/>
                </a:lnTo>
                <a:lnTo>
                  <a:pt x="3043174" y="66801"/>
                </a:lnTo>
                <a:lnTo>
                  <a:pt x="3428873" y="66801"/>
                </a:lnTo>
                <a:lnTo>
                  <a:pt x="3814572" y="400685"/>
                </a:lnTo>
                <a:lnTo>
                  <a:pt x="4195572" y="400685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5571" y="2023872"/>
            <a:ext cx="3424554" cy="591820"/>
          </a:xfrm>
          <a:custGeom>
            <a:avLst/>
            <a:gdLst/>
            <a:ahLst/>
            <a:cxnLst/>
            <a:rect l="l" t="t" r="r" b="b"/>
            <a:pathLst>
              <a:path w="3424554" h="591819">
                <a:moveTo>
                  <a:pt x="0" y="524509"/>
                </a:moveTo>
                <a:lnTo>
                  <a:pt x="376174" y="228853"/>
                </a:lnTo>
                <a:lnTo>
                  <a:pt x="762000" y="109600"/>
                </a:lnTo>
                <a:lnTo>
                  <a:pt x="1143000" y="343280"/>
                </a:lnTo>
                <a:lnTo>
                  <a:pt x="1519301" y="343280"/>
                </a:lnTo>
                <a:lnTo>
                  <a:pt x="1900301" y="41490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4571" y="2033016"/>
            <a:ext cx="1519555" cy="404495"/>
          </a:xfrm>
          <a:custGeom>
            <a:avLst/>
            <a:gdLst/>
            <a:ahLst/>
            <a:cxnLst/>
            <a:rect l="l" t="t" r="r" b="b"/>
            <a:pathLst>
              <a:path w="1519554" h="404494">
                <a:moveTo>
                  <a:pt x="0" y="0"/>
                </a:moveTo>
                <a:lnTo>
                  <a:pt x="376174" y="119125"/>
                </a:lnTo>
                <a:lnTo>
                  <a:pt x="766572" y="119125"/>
                </a:lnTo>
                <a:lnTo>
                  <a:pt x="1147445" y="119125"/>
                </a:lnTo>
                <a:lnTo>
                  <a:pt x="1519427" y="404023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4044" y="24627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8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5044" y="2590800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3044" y="25344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7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2043" y="25237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6" y="0"/>
                </a:moveTo>
                <a:lnTo>
                  <a:pt x="17686" y="2274"/>
                </a:lnTo>
                <a:lnTo>
                  <a:pt x="8482" y="8477"/>
                </a:lnTo>
                <a:lnTo>
                  <a:pt x="2275" y="17680"/>
                </a:lnTo>
                <a:lnTo>
                  <a:pt x="0" y="28956"/>
                </a:lnTo>
                <a:lnTo>
                  <a:pt x="2275" y="40231"/>
                </a:lnTo>
                <a:lnTo>
                  <a:pt x="8482" y="49434"/>
                </a:lnTo>
                <a:lnTo>
                  <a:pt x="17686" y="55637"/>
                </a:lnTo>
                <a:lnTo>
                  <a:pt x="28956" y="57912"/>
                </a:lnTo>
                <a:lnTo>
                  <a:pt x="40225" y="55637"/>
                </a:lnTo>
                <a:lnTo>
                  <a:pt x="49429" y="49434"/>
                </a:lnTo>
                <a:lnTo>
                  <a:pt x="55636" y="40231"/>
                </a:lnTo>
                <a:lnTo>
                  <a:pt x="57912" y="28956"/>
                </a:lnTo>
                <a:lnTo>
                  <a:pt x="55636" y="17680"/>
                </a:lnTo>
                <a:lnTo>
                  <a:pt x="49429" y="8477"/>
                </a:lnTo>
                <a:lnTo>
                  <a:pt x="40225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2171694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0"/>
                </a:moveTo>
                <a:lnTo>
                  <a:pt x="0" y="47255"/>
                </a:lnTo>
                <a:lnTo>
                  <a:pt x="5458" y="43582"/>
                </a:lnTo>
                <a:lnTo>
                  <a:pt x="11500" y="34623"/>
                </a:lnTo>
                <a:lnTo>
                  <a:pt x="13716" y="23627"/>
                </a:lnTo>
                <a:lnTo>
                  <a:pt x="11500" y="12632"/>
                </a:lnTo>
                <a:lnTo>
                  <a:pt x="5458" y="3672"/>
                </a:lnTo>
                <a:lnTo>
                  <a:pt x="0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6044" y="23957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57044" y="2391155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044" y="210921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19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00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81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62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3044" y="22296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4044" y="2104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05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86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67044" y="24094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8044" y="22905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29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10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1043" y="20055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72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53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34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30283" y="2433808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13716" y="0"/>
                </a:moveTo>
                <a:lnTo>
                  <a:pt x="8239" y="3686"/>
                </a:lnTo>
                <a:lnTo>
                  <a:pt x="2208" y="12645"/>
                </a:lnTo>
                <a:lnTo>
                  <a:pt x="0" y="23641"/>
                </a:lnTo>
                <a:lnTo>
                  <a:pt x="2208" y="34636"/>
                </a:lnTo>
                <a:lnTo>
                  <a:pt x="8239" y="43596"/>
                </a:lnTo>
                <a:lnTo>
                  <a:pt x="13716" y="47282"/>
                </a:lnTo>
                <a:lnTo>
                  <a:pt x="1371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90088" y="214731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5">
                <a:moveTo>
                  <a:pt x="0" y="57911"/>
                </a:move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80462" y="4548"/>
                </a:lnTo>
                <a:lnTo>
                  <a:pt x="98869" y="16954"/>
                </a:lnTo>
                <a:lnTo>
                  <a:pt x="111275" y="35361"/>
                </a:lnTo>
                <a:lnTo>
                  <a:pt x="115824" y="57911"/>
                </a:lnTo>
                <a:lnTo>
                  <a:pt x="111275" y="80462"/>
                </a:lnTo>
                <a:lnTo>
                  <a:pt x="98869" y="98869"/>
                </a:lnTo>
                <a:lnTo>
                  <a:pt x="80462" y="111275"/>
                </a:lnTo>
                <a:lnTo>
                  <a:pt x="57912" y="115823"/>
                </a:lnTo>
                <a:lnTo>
                  <a:pt x="35361" y="111275"/>
                </a:lnTo>
                <a:lnTo>
                  <a:pt x="16954" y="98869"/>
                </a:lnTo>
                <a:lnTo>
                  <a:pt x="4548" y="80462"/>
                </a:lnTo>
                <a:lnTo>
                  <a:pt x="0" y="57911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85088" y="2433827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5" h="114300">
                <a:moveTo>
                  <a:pt x="0" y="57150"/>
                </a:moveTo>
                <a:lnTo>
                  <a:pt x="4551" y="34879"/>
                </a:lnTo>
                <a:lnTo>
                  <a:pt x="16964" y="16716"/>
                </a:lnTo>
                <a:lnTo>
                  <a:pt x="35372" y="4482"/>
                </a:lnTo>
                <a:lnTo>
                  <a:pt x="57912" y="0"/>
                </a:lnTo>
                <a:lnTo>
                  <a:pt x="80451" y="4482"/>
                </a:lnTo>
                <a:lnTo>
                  <a:pt x="98859" y="16716"/>
                </a:lnTo>
                <a:lnTo>
                  <a:pt x="111272" y="34879"/>
                </a:lnTo>
                <a:lnTo>
                  <a:pt x="115824" y="57150"/>
                </a:lnTo>
                <a:lnTo>
                  <a:pt x="111272" y="79420"/>
                </a:lnTo>
                <a:lnTo>
                  <a:pt x="98859" y="97583"/>
                </a:lnTo>
                <a:lnTo>
                  <a:pt x="80451" y="109817"/>
                </a:lnTo>
                <a:lnTo>
                  <a:pt x="57912" y="114300"/>
                </a:lnTo>
                <a:lnTo>
                  <a:pt x="35372" y="109817"/>
                </a:lnTo>
                <a:lnTo>
                  <a:pt x="16964" y="97583"/>
                </a:lnTo>
                <a:lnTo>
                  <a:pt x="4551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95088" y="2077211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57150"/>
                </a:moveTo>
                <a:lnTo>
                  <a:pt x="4548" y="34879"/>
                </a:lnTo>
                <a:lnTo>
                  <a:pt x="16954" y="16716"/>
                </a:lnTo>
                <a:lnTo>
                  <a:pt x="35361" y="4482"/>
                </a:lnTo>
                <a:lnTo>
                  <a:pt x="57912" y="0"/>
                </a:lnTo>
                <a:lnTo>
                  <a:pt x="80462" y="4482"/>
                </a:lnTo>
                <a:lnTo>
                  <a:pt x="98869" y="16716"/>
                </a:lnTo>
                <a:lnTo>
                  <a:pt x="111275" y="34879"/>
                </a:lnTo>
                <a:lnTo>
                  <a:pt x="115824" y="57150"/>
                </a:lnTo>
                <a:lnTo>
                  <a:pt x="111275" y="79420"/>
                </a:lnTo>
                <a:lnTo>
                  <a:pt x="98869" y="97583"/>
                </a:lnTo>
                <a:lnTo>
                  <a:pt x="80462" y="109817"/>
                </a:lnTo>
                <a:lnTo>
                  <a:pt x="57912" y="114300"/>
                </a:lnTo>
                <a:lnTo>
                  <a:pt x="35361" y="109817"/>
                </a:lnTo>
                <a:lnTo>
                  <a:pt x="16954" y="97583"/>
                </a:lnTo>
                <a:lnTo>
                  <a:pt x="4548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85624" y="1876488"/>
            <a:ext cx="151225" cy="1765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010405" y="3524199"/>
            <a:ext cx="3432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600" b="1" spc="-15" dirty="0">
                <a:solidFill>
                  <a:srgbClr val="FFFFFF"/>
                </a:solidFill>
                <a:latin typeface="Arial Narrow"/>
                <a:cs typeface="Arial Narrow"/>
              </a:rPr>
              <a:t>Data</a:t>
            </a:r>
            <a:endParaRPr sz="3600" dirty="0">
              <a:latin typeface="Arial Narrow"/>
              <a:cs typeface="Arial Narro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87461" y="2882569"/>
            <a:ext cx="81978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2000" b="1" spc="780" dirty="0">
                <a:solidFill>
                  <a:srgbClr val="3B78D7"/>
                </a:solidFill>
                <a:latin typeface="Arial Narrow"/>
                <a:cs typeface="Arial Narrow"/>
              </a:rPr>
              <a:t>3</a:t>
            </a:r>
            <a:endParaRPr sz="120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977147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39F1E-58C0-45FE-8A0E-FF3F8E44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00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35855A-5F12-48B2-A62B-349690D44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9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286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048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810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572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334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6096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6858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7620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382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38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14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05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2667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3429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19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495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5715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6477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7239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800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876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0" y="4447032"/>
            <a:ext cx="9144000" cy="696595"/>
          </a:xfrm>
          <a:custGeom>
            <a:avLst/>
            <a:gdLst/>
            <a:ahLst/>
            <a:cxnLst/>
            <a:rect l="l" t="t" r="r" b="b"/>
            <a:pathLst>
              <a:path w="9144000" h="696595">
                <a:moveTo>
                  <a:pt x="0" y="19792"/>
                </a:moveTo>
                <a:lnTo>
                  <a:pt x="0" y="696466"/>
                </a:lnTo>
                <a:lnTo>
                  <a:pt x="9143999" y="696466"/>
                </a:lnTo>
                <a:lnTo>
                  <a:pt x="9143999" y="626432"/>
                </a:lnTo>
                <a:lnTo>
                  <a:pt x="5338953" y="626432"/>
                </a:lnTo>
                <a:lnTo>
                  <a:pt x="5192912" y="531317"/>
                </a:lnTo>
                <a:lnTo>
                  <a:pt x="2671699" y="531317"/>
                </a:lnTo>
                <a:lnTo>
                  <a:pt x="2295398" y="337820"/>
                </a:lnTo>
                <a:lnTo>
                  <a:pt x="2232483" y="282054"/>
                </a:lnTo>
                <a:lnTo>
                  <a:pt x="385406" y="282054"/>
                </a:lnTo>
                <a:lnTo>
                  <a:pt x="0" y="19792"/>
                </a:lnTo>
                <a:close/>
              </a:path>
              <a:path w="9144000" h="696595">
                <a:moveTo>
                  <a:pt x="6858381" y="285343"/>
                </a:moveTo>
                <a:lnTo>
                  <a:pt x="6501257" y="501802"/>
                </a:lnTo>
                <a:lnTo>
                  <a:pt x="6124956" y="501802"/>
                </a:lnTo>
                <a:lnTo>
                  <a:pt x="5724779" y="626432"/>
                </a:lnTo>
                <a:lnTo>
                  <a:pt x="9143999" y="626432"/>
                </a:lnTo>
                <a:lnTo>
                  <a:pt x="9143999" y="419798"/>
                </a:lnTo>
                <a:lnTo>
                  <a:pt x="7263257" y="419798"/>
                </a:lnTo>
                <a:lnTo>
                  <a:pt x="6858381" y="285343"/>
                </a:lnTo>
                <a:close/>
              </a:path>
              <a:path w="9144000" h="696595">
                <a:moveTo>
                  <a:pt x="4191127" y="58674"/>
                </a:moveTo>
                <a:lnTo>
                  <a:pt x="3824351" y="196786"/>
                </a:lnTo>
                <a:lnTo>
                  <a:pt x="3448050" y="259105"/>
                </a:lnTo>
                <a:lnTo>
                  <a:pt x="3048000" y="528040"/>
                </a:lnTo>
                <a:lnTo>
                  <a:pt x="2671699" y="531317"/>
                </a:lnTo>
                <a:lnTo>
                  <a:pt x="5192912" y="531317"/>
                </a:lnTo>
                <a:lnTo>
                  <a:pt x="4962779" y="381431"/>
                </a:lnTo>
                <a:lnTo>
                  <a:pt x="4581652" y="370611"/>
                </a:lnTo>
                <a:lnTo>
                  <a:pt x="4191127" y="58674"/>
                </a:lnTo>
                <a:close/>
              </a:path>
              <a:path w="9144000" h="696595">
                <a:moveTo>
                  <a:pt x="8392160" y="200063"/>
                </a:moveTo>
                <a:lnTo>
                  <a:pt x="7620508" y="203339"/>
                </a:lnTo>
                <a:lnTo>
                  <a:pt x="7263257" y="419798"/>
                </a:lnTo>
                <a:lnTo>
                  <a:pt x="9143999" y="419798"/>
                </a:lnTo>
                <a:lnTo>
                  <a:pt x="9143999" y="282054"/>
                </a:lnTo>
                <a:lnTo>
                  <a:pt x="8768461" y="282054"/>
                </a:lnTo>
                <a:lnTo>
                  <a:pt x="8392160" y="200063"/>
                </a:lnTo>
                <a:close/>
              </a:path>
              <a:path w="9144000" h="696595">
                <a:moveTo>
                  <a:pt x="1914270" y="0"/>
                </a:moveTo>
                <a:lnTo>
                  <a:pt x="1533271" y="124625"/>
                </a:lnTo>
                <a:lnTo>
                  <a:pt x="761695" y="127914"/>
                </a:lnTo>
                <a:lnTo>
                  <a:pt x="385406" y="282054"/>
                </a:lnTo>
                <a:lnTo>
                  <a:pt x="2232483" y="282054"/>
                </a:lnTo>
                <a:lnTo>
                  <a:pt x="1914270" y="0"/>
                </a:lnTo>
                <a:close/>
              </a:path>
              <a:path w="9144000" h="696595">
                <a:moveTo>
                  <a:pt x="9143999" y="79567"/>
                </a:moveTo>
                <a:lnTo>
                  <a:pt x="8768461" y="282054"/>
                </a:lnTo>
                <a:lnTo>
                  <a:pt x="9143999" y="282054"/>
                </a:lnTo>
                <a:lnTo>
                  <a:pt x="9143999" y="79567"/>
                </a:lnTo>
                <a:close/>
              </a:path>
            </a:pathLst>
          </a:custGeom>
          <a:solidFill>
            <a:srgbClr val="AEEF00">
              <a:alpha val="81175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0" y="4593470"/>
            <a:ext cx="9144000" cy="550545"/>
          </a:xfrm>
          <a:custGeom>
            <a:avLst/>
            <a:gdLst/>
            <a:ahLst/>
            <a:cxnLst/>
            <a:rect l="l" t="t" r="r" b="b"/>
            <a:pathLst>
              <a:path w="9144000" h="550545">
                <a:moveTo>
                  <a:pt x="0" y="129102"/>
                </a:moveTo>
                <a:lnTo>
                  <a:pt x="0" y="550028"/>
                </a:lnTo>
                <a:lnTo>
                  <a:pt x="9143999" y="550028"/>
                </a:lnTo>
                <a:lnTo>
                  <a:pt x="9143999" y="497140"/>
                </a:lnTo>
                <a:lnTo>
                  <a:pt x="4962779" y="497140"/>
                </a:lnTo>
                <a:lnTo>
                  <a:pt x="4743645" y="387990"/>
                </a:lnTo>
                <a:lnTo>
                  <a:pt x="1914270" y="387990"/>
                </a:lnTo>
                <a:lnTo>
                  <a:pt x="1712107" y="264609"/>
                </a:lnTo>
                <a:lnTo>
                  <a:pt x="390156" y="264609"/>
                </a:lnTo>
                <a:lnTo>
                  <a:pt x="0" y="129102"/>
                </a:lnTo>
                <a:close/>
              </a:path>
              <a:path w="9144000" h="550545">
                <a:moveTo>
                  <a:pt x="6105779" y="131729"/>
                </a:moveTo>
                <a:lnTo>
                  <a:pt x="5715254" y="364254"/>
                </a:lnTo>
                <a:lnTo>
                  <a:pt x="5324729" y="364254"/>
                </a:lnTo>
                <a:lnTo>
                  <a:pt x="4962779" y="497140"/>
                </a:lnTo>
                <a:lnTo>
                  <a:pt x="9143999" y="497140"/>
                </a:lnTo>
                <a:lnTo>
                  <a:pt x="9143999" y="383240"/>
                </a:lnTo>
                <a:lnTo>
                  <a:pt x="8392160" y="383240"/>
                </a:lnTo>
                <a:lnTo>
                  <a:pt x="8193725" y="264609"/>
                </a:lnTo>
                <a:lnTo>
                  <a:pt x="6486906" y="264609"/>
                </a:lnTo>
                <a:lnTo>
                  <a:pt x="6105779" y="131729"/>
                </a:lnTo>
                <a:close/>
              </a:path>
              <a:path w="9144000" h="550545">
                <a:moveTo>
                  <a:pt x="3438525" y="188689"/>
                </a:moveTo>
                <a:lnTo>
                  <a:pt x="3038475" y="188689"/>
                </a:lnTo>
                <a:lnTo>
                  <a:pt x="2657348" y="264609"/>
                </a:lnTo>
                <a:lnTo>
                  <a:pt x="2295398" y="387990"/>
                </a:lnTo>
                <a:lnTo>
                  <a:pt x="4743645" y="387990"/>
                </a:lnTo>
                <a:lnTo>
                  <a:pt x="4572127" y="302557"/>
                </a:lnTo>
                <a:lnTo>
                  <a:pt x="4431013" y="255110"/>
                </a:lnTo>
                <a:lnTo>
                  <a:pt x="3819652" y="255110"/>
                </a:lnTo>
                <a:lnTo>
                  <a:pt x="3438525" y="188689"/>
                </a:lnTo>
                <a:close/>
              </a:path>
              <a:path w="9144000" h="550545">
                <a:moveTo>
                  <a:pt x="9143999" y="0"/>
                </a:moveTo>
                <a:lnTo>
                  <a:pt x="8754110" y="302557"/>
                </a:lnTo>
                <a:lnTo>
                  <a:pt x="8392160" y="383240"/>
                </a:lnTo>
                <a:lnTo>
                  <a:pt x="9143999" y="383240"/>
                </a:lnTo>
                <a:lnTo>
                  <a:pt x="9143999" y="0"/>
                </a:lnTo>
                <a:close/>
              </a:path>
              <a:path w="9144000" h="550545">
                <a:moveTo>
                  <a:pt x="1533271" y="155466"/>
                </a:moveTo>
                <a:lnTo>
                  <a:pt x="1152232" y="264609"/>
                </a:lnTo>
                <a:lnTo>
                  <a:pt x="1712107" y="264609"/>
                </a:lnTo>
                <a:lnTo>
                  <a:pt x="1533271" y="155466"/>
                </a:lnTo>
                <a:close/>
              </a:path>
              <a:path w="9144000" h="550545">
                <a:moveTo>
                  <a:pt x="8011159" y="155466"/>
                </a:moveTo>
                <a:lnTo>
                  <a:pt x="7249033" y="155466"/>
                </a:lnTo>
                <a:lnTo>
                  <a:pt x="6868033" y="264609"/>
                </a:lnTo>
                <a:lnTo>
                  <a:pt x="8193725" y="264609"/>
                </a:lnTo>
                <a:lnTo>
                  <a:pt x="8011159" y="155466"/>
                </a:lnTo>
                <a:close/>
              </a:path>
              <a:path w="9144000" h="550545">
                <a:moveTo>
                  <a:pt x="4191127" y="174452"/>
                </a:moveTo>
                <a:lnTo>
                  <a:pt x="3819652" y="255110"/>
                </a:lnTo>
                <a:lnTo>
                  <a:pt x="4431013" y="255110"/>
                </a:lnTo>
                <a:lnTo>
                  <a:pt x="4191127" y="174452"/>
                </a:lnTo>
                <a:close/>
              </a:path>
            </a:pathLst>
          </a:custGeom>
          <a:solidFill>
            <a:srgbClr val="00CEF6">
              <a:alpha val="7294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847976" y="4252966"/>
            <a:ext cx="122650" cy="1480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024689" y="4522523"/>
            <a:ext cx="151225" cy="1765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7181977" y="4570161"/>
            <a:ext cx="122650" cy="1480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0" y="4581144"/>
            <a:ext cx="4196080" cy="477520"/>
          </a:xfrm>
          <a:custGeom>
            <a:avLst/>
            <a:gdLst/>
            <a:ahLst/>
            <a:cxnLst/>
            <a:rect l="l" t="t" r="r" b="b"/>
            <a:pathLst>
              <a:path w="4196080" h="477520">
                <a:moveTo>
                  <a:pt x="0" y="51546"/>
                </a:moveTo>
                <a:lnTo>
                  <a:pt x="386105" y="415010"/>
                </a:lnTo>
                <a:lnTo>
                  <a:pt x="767041" y="415010"/>
                </a:lnTo>
                <a:lnTo>
                  <a:pt x="1147991" y="352983"/>
                </a:lnTo>
                <a:lnTo>
                  <a:pt x="1528953" y="477011"/>
                </a:lnTo>
                <a:lnTo>
                  <a:pt x="1905127" y="281444"/>
                </a:lnTo>
                <a:lnTo>
                  <a:pt x="2290826" y="281444"/>
                </a:lnTo>
                <a:lnTo>
                  <a:pt x="2662301" y="0"/>
                </a:lnTo>
                <a:lnTo>
                  <a:pt x="3043174" y="66776"/>
                </a:lnTo>
                <a:lnTo>
                  <a:pt x="3428873" y="66776"/>
                </a:lnTo>
                <a:lnTo>
                  <a:pt x="3814572" y="400684"/>
                </a:lnTo>
                <a:lnTo>
                  <a:pt x="4195572" y="400684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4195571" y="4462271"/>
            <a:ext cx="3424554" cy="591820"/>
          </a:xfrm>
          <a:custGeom>
            <a:avLst/>
            <a:gdLst/>
            <a:ahLst/>
            <a:cxnLst/>
            <a:rect l="l" t="t" r="r" b="b"/>
            <a:pathLst>
              <a:path w="3424554" h="591820">
                <a:moveTo>
                  <a:pt x="0" y="524548"/>
                </a:moveTo>
                <a:lnTo>
                  <a:pt x="376174" y="228892"/>
                </a:lnTo>
                <a:lnTo>
                  <a:pt x="762000" y="109664"/>
                </a:lnTo>
                <a:lnTo>
                  <a:pt x="1143000" y="343344"/>
                </a:lnTo>
                <a:lnTo>
                  <a:pt x="1519301" y="343344"/>
                </a:lnTo>
                <a:lnTo>
                  <a:pt x="1900301" y="41485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624571" y="4471415"/>
            <a:ext cx="1519555" cy="404495"/>
          </a:xfrm>
          <a:custGeom>
            <a:avLst/>
            <a:gdLst/>
            <a:ahLst/>
            <a:cxnLst/>
            <a:rect l="l" t="t" r="r" b="b"/>
            <a:pathLst>
              <a:path w="1519554" h="404495">
                <a:moveTo>
                  <a:pt x="0" y="0"/>
                </a:moveTo>
                <a:lnTo>
                  <a:pt x="376174" y="119113"/>
                </a:lnTo>
                <a:lnTo>
                  <a:pt x="766572" y="119113"/>
                </a:lnTo>
                <a:lnTo>
                  <a:pt x="1147445" y="119113"/>
                </a:lnTo>
                <a:lnTo>
                  <a:pt x="1519427" y="404022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114044" y="49011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6" y="2215"/>
                </a:lnTo>
                <a:lnTo>
                  <a:pt x="8482" y="8258"/>
                </a:lnTo>
                <a:lnTo>
                  <a:pt x="2275" y="17220"/>
                </a:lnTo>
                <a:lnTo>
                  <a:pt x="0" y="28193"/>
                </a:lnTo>
                <a:lnTo>
                  <a:pt x="2275" y="39167"/>
                </a:lnTo>
                <a:lnTo>
                  <a:pt x="8482" y="48129"/>
                </a:lnTo>
                <a:lnTo>
                  <a:pt x="17686" y="54172"/>
                </a:lnTo>
                <a:lnTo>
                  <a:pt x="28956" y="56387"/>
                </a:lnTo>
                <a:lnTo>
                  <a:pt x="40225" y="54172"/>
                </a:lnTo>
                <a:lnTo>
                  <a:pt x="49429" y="48129"/>
                </a:lnTo>
                <a:lnTo>
                  <a:pt x="55636" y="39167"/>
                </a:lnTo>
                <a:lnTo>
                  <a:pt x="57912" y="28193"/>
                </a:lnTo>
                <a:lnTo>
                  <a:pt x="55636" y="17220"/>
                </a:lnTo>
                <a:lnTo>
                  <a:pt x="49429" y="8258"/>
                </a:lnTo>
                <a:lnTo>
                  <a:pt x="40225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495044" y="5029200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3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733044" y="49728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0"/>
                </a:moveTo>
                <a:lnTo>
                  <a:pt x="17686" y="2215"/>
                </a:lnTo>
                <a:lnTo>
                  <a:pt x="8482" y="8258"/>
                </a:lnTo>
                <a:lnTo>
                  <a:pt x="2275" y="17220"/>
                </a:lnTo>
                <a:lnTo>
                  <a:pt x="0" y="28193"/>
                </a:lnTo>
                <a:lnTo>
                  <a:pt x="2275" y="39167"/>
                </a:lnTo>
                <a:lnTo>
                  <a:pt x="8482" y="48129"/>
                </a:lnTo>
                <a:lnTo>
                  <a:pt x="17686" y="54172"/>
                </a:lnTo>
                <a:lnTo>
                  <a:pt x="28956" y="56387"/>
                </a:lnTo>
                <a:lnTo>
                  <a:pt x="40225" y="54172"/>
                </a:lnTo>
                <a:lnTo>
                  <a:pt x="49429" y="48129"/>
                </a:lnTo>
                <a:lnTo>
                  <a:pt x="55636" y="39167"/>
                </a:lnTo>
                <a:lnTo>
                  <a:pt x="57912" y="28193"/>
                </a:lnTo>
                <a:lnTo>
                  <a:pt x="55636" y="17220"/>
                </a:lnTo>
                <a:lnTo>
                  <a:pt x="49429" y="8258"/>
                </a:lnTo>
                <a:lnTo>
                  <a:pt x="40225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352043" y="49621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6" y="0"/>
                </a:moveTo>
                <a:lnTo>
                  <a:pt x="17686" y="2275"/>
                </a:lnTo>
                <a:lnTo>
                  <a:pt x="8482" y="8482"/>
                </a:lnTo>
                <a:lnTo>
                  <a:pt x="2275" y="17686"/>
                </a:lnTo>
                <a:lnTo>
                  <a:pt x="0" y="28955"/>
                </a:lnTo>
                <a:lnTo>
                  <a:pt x="2275" y="40225"/>
                </a:lnTo>
                <a:lnTo>
                  <a:pt x="8482" y="49429"/>
                </a:lnTo>
                <a:lnTo>
                  <a:pt x="17686" y="55636"/>
                </a:lnTo>
                <a:lnTo>
                  <a:pt x="28956" y="57911"/>
                </a:lnTo>
                <a:lnTo>
                  <a:pt x="40225" y="55636"/>
                </a:lnTo>
                <a:lnTo>
                  <a:pt x="49429" y="49429"/>
                </a:lnTo>
                <a:lnTo>
                  <a:pt x="55636" y="40225"/>
                </a:lnTo>
                <a:lnTo>
                  <a:pt x="57912" y="28955"/>
                </a:lnTo>
                <a:lnTo>
                  <a:pt x="55636" y="17686"/>
                </a:lnTo>
                <a:lnTo>
                  <a:pt x="49429" y="8482"/>
                </a:lnTo>
                <a:lnTo>
                  <a:pt x="40225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0" y="4610106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0"/>
                </a:moveTo>
                <a:lnTo>
                  <a:pt x="0" y="47231"/>
                </a:lnTo>
                <a:lnTo>
                  <a:pt x="5458" y="43551"/>
                </a:lnTo>
                <a:lnTo>
                  <a:pt x="11500" y="34589"/>
                </a:lnTo>
                <a:lnTo>
                  <a:pt x="13716" y="23615"/>
                </a:lnTo>
                <a:lnTo>
                  <a:pt x="11500" y="12641"/>
                </a:lnTo>
                <a:lnTo>
                  <a:pt x="5458" y="3680"/>
                </a:lnTo>
                <a:lnTo>
                  <a:pt x="0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876044" y="48341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2257044" y="4829555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2638044" y="454761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28956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6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6" y="57912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2" y="28956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019044" y="46146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28956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6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2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3400044" y="46146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3781044" y="49484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4162044" y="49484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4543044" y="46680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4924044" y="45430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5305044" y="4771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5686044" y="4771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6067044" y="48478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6448044" y="47289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6829043" y="50246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4"/>
                </a:lnTo>
                <a:lnTo>
                  <a:pt x="2274" y="39168"/>
                </a:lnTo>
                <a:lnTo>
                  <a:pt x="8477" y="48130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30"/>
                </a:lnTo>
                <a:lnTo>
                  <a:pt x="55637" y="39168"/>
                </a:lnTo>
                <a:lnTo>
                  <a:pt x="57911" y="28194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7210043" y="50246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4"/>
                </a:lnTo>
                <a:lnTo>
                  <a:pt x="2274" y="39168"/>
                </a:lnTo>
                <a:lnTo>
                  <a:pt x="8477" y="48130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30"/>
                </a:lnTo>
                <a:lnTo>
                  <a:pt x="55637" y="39168"/>
                </a:lnTo>
                <a:lnTo>
                  <a:pt x="57911" y="28194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7591043" y="44439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7972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8353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734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9130283" y="4872220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13716" y="0"/>
                </a:moveTo>
                <a:lnTo>
                  <a:pt x="8239" y="3693"/>
                </a:lnTo>
                <a:lnTo>
                  <a:pt x="2208" y="12655"/>
                </a:lnTo>
                <a:lnTo>
                  <a:pt x="0" y="23629"/>
                </a:lnTo>
                <a:lnTo>
                  <a:pt x="2208" y="34603"/>
                </a:lnTo>
                <a:lnTo>
                  <a:pt x="8239" y="43565"/>
                </a:lnTo>
                <a:lnTo>
                  <a:pt x="13716" y="47259"/>
                </a:lnTo>
                <a:lnTo>
                  <a:pt x="1371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2990088" y="4585715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0" y="57912"/>
                </a:moveTo>
                <a:lnTo>
                  <a:pt x="4548" y="35372"/>
                </a:lnTo>
                <a:lnTo>
                  <a:pt x="16954" y="16964"/>
                </a:lnTo>
                <a:lnTo>
                  <a:pt x="35361" y="4551"/>
                </a:lnTo>
                <a:lnTo>
                  <a:pt x="57912" y="0"/>
                </a:lnTo>
                <a:lnTo>
                  <a:pt x="80462" y="4551"/>
                </a:lnTo>
                <a:lnTo>
                  <a:pt x="98869" y="16964"/>
                </a:lnTo>
                <a:lnTo>
                  <a:pt x="111275" y="35372"/>
                </a:lnTo>
                <a:lnTo>
                  <a:pt x="115824" y="57912"/>
                </a:lnTo>
                <a:lnTo>
                  <a:pt x="111275" y="80451"/>
                </a:lnTo>
                <a:lnTo>
                  <a:pt x="98869" y="98859"/>
                </a:lnTo>
                <a:lnTo>
                  <a:pt x="80462" y="111272"/>
                </a:lnTo>
                <a:lnTo>
                  <a:pt x="57912" y="115824"/>
                </a:lnTo>
                <a:lnTo>
                  <a:pt x="35361" y="111272"/>
                </a:lnTo>
                <a:lnTo>
                  <a:pt x="16954" y="98859"/>
                </a:lnTo>
                <a:lnTo>
                  <a:pt x="4548" y="80451"/>
                </a:lnTo>
                <a:lnTo>
                  <a:pt x="0" y="57912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085088" y="4872228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5" h="114300">
                <a:moveTo>
                  <a:pt x="0" y="57150"/>
                </a:moveTo>
                <a:lnTo>
                  <a:pt x="4551" y="34906"/>
                </a:lnTo>
                <a:lnTo>
                  <a:pt x="16964" y="16740"/>
                </a:lnTo>
                <a:lnTo>
                  <a:pt x="35372" y="4491"/>
                </a:lnTo>
                <a:lnTo>
                  <a:pt x="57912" y="0"/>
                </a:lnTo>
                <a:lnTo>
                  <a:pt x="80451" y="4491"/>
                </a:lnTo>
                <a:lnTo>
                  <a:pt x="98859" y="16740"/>
                </a:lnTo>
                <a:lnTo>
                  <a:pt x="111272" y="34906"/>
                </a:lnTo>
                <a:lnTo>
                  <a:pt x="115824" y="57150"/>
                </a:lnTo>
                <a:lnTo>
                  <a:pt x="111272" y="79393"/>
                </a:lnTo>
                <a:lnTo>
                  <a:pt x="98859" y="97559"/>
                </a:lnTo>
                <a:lnTo>
                  <a:pt x="80451" y="109808"/>
                </a:lnTo>
                <a:lnTo>
                  <a:pt x="57912" y="114300"/>
                </a:lnTo>
                <a:lnTo>
                  <a:pt x="35372" y="109808"/>
                </a:lnTo>
                <a:lnTo>
                  <a:pt x="16964" y="97559"/>
                </a:lnTo>
                <a:lnTo>
                  <a:pt x="4551" y="79393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4895088" y="4515611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57150"/>
                </a:moveTo>
                <a:lnTo>
                  <a:pt x="4548" y="34906"/>
                </a:lnTo>
                <a:lnTo>
                  <a:pt x="16954" y="16740"/>
                </a:lnTo>
                <a:lnTo>
                  <a:pt x="35361" y="4491"/>
                </a:lnTo>
                <a:lnTo>
                  <a:pt x="57912" y="0"/>
                </a:lnTo>
                <a:lnTo>
                  <a:pt x="80462" y="4491"/>
                </a:lnTo>
                <a:lnTo>
                  <a:pt x="98869" y="16740"/>
                </a:lnTo>
                <a:lnTo>
                  <a:pt x="111275" y="34906"/>
                </a:lnTo>
                <a:lnTo>
                  <a:pt x="115824" y="57150"/>
                </a:lnTo>
                <a:lnTo>
                  <a:pt x="111275" y="79393"/>
                </a:lnTo>
                <a:lnTo>
                  <a:pt x="98869" y="97559"/>
                </a:lnTo>
                <a:lnTo>
                  <a:pt x="80462" y="109808"/>
                </a:lnTo>
                <a:lnTo>
                  <a:pt x="57912" y="114300"/>
                </a:lnTo>
                <a:lnTo>
                  <a:pt x="35361" y="109808"/>
                </a:lnTo>
                <a:lnTo>
                  <a:pt x="16954" y="97559"/>
                </a:lnTo>
                <a:lnTo>
                  <a:pt x="4548" y="79393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8685624" y="4314878"/>
            <a:ext cx="151225" cy="1765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3859279" y="326000"/>
            <a:ext cx="2655823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85" dirty="0"/>
              <a:t>OUTLINE</a:t>
            </a:r>
            <a:endParaRPr spc="-114" dirty="0"/>
          </a:p>
        </p:txBody>
      </p:sp>
      <p:sp>
        <p:nvSpPr>
          <p:cNvPr id="62" name="object 62"/>
          <p:cNvSpPr txBox="1"/>
          <p:nvPr/>
        </p:nvSpPr>
        <p:spPr>
          <a:xfrm>
            <a:off x="2287999" y="731146"/>
            <a:ext cx="5547360" cy="358367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lang="en-US" sz="2000" spc="-48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2000" spc="-120" dirty="0">
                <a:solidFill>
                  <a:srgbClr val="283149"/>
                </a:solidFill>
                <a:latin typeface="Lucida Sans Unicode"/>
                <a:cs typeface="Lucida Sans Unicode"/>
              </a:rPr>
              <a:t>Introduction </a:t>
            </a:r>
            <a:r>
              <a:rPr sz="2000" spc="-110" dirty="0">
                <a:solidFill>
                  <a:srgbClr val="283149"/>
                </a:solidFill>
                <a:latin typeface="Lucida Sans Unicode"/>
                <a:cs typeface="Lucida Sans Unicode"/>
              </a:rPr>
              <a:t>to </a:t>
            </a:r>
            <a:r>
              <a:rPr sz="2000" spc="-120" dirty="0">
                <a:solidFill>
                  <a:srgbClr val="283149"/>
                </a:solidFill>
                <a:latin typeface="Lucida Sans Unicode"/>
                <a:cs typeface="Lucida Sans Unicode"/>
              </a:rPr>
              <a:t>Tableau</a:t>
            </a:r>
            <a:endParaRPr sz="2000" dirty="0">
              <a:latin typeface="Lucida Sans Unicode"/>
              <a:cs typeface="Lucida Sans Unicode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000" spc="-150" dirty="0">
                <a:solidFill>
                  <a:srgbClr val="283149"/>
                </a:solidFill>
                <a:latin typeface="Lucida Sans Unicode"/>
                <a:cs typeface="Lucida Sans Unicode"/>
              </a:rPr>
              <a:t>Connecting </a:t>
            </a:r>
            <a:r>
              <a:rPr sz="2000" spc="-110" dirty="0">
                <a:solidFill>
                  <a:srgbClr val="283149"/>
                </a:solidFill>
                <a:latin typeface="Lucida Sans Unicode"/>
                <a:cs typeface="Lucida Sans Unicode"/>
              </a:rPr>
              <a:t>to </a:t>
            </a:r>
            <a:r>
              <a:rPr sz="2000" spc="-95" dirty="0">
                <a:solidFill>
                  <a:srgbClr val="283149"/>
                </a:solidFill>
                <a:latin typeface="Lucida Sans Unicode"/>
                <a:cs typeface="Lucida Sans Unicode"/>
              </a:rPr>
              <a:t>data</a:t>
            </a:r>
            <a:endParaRPr sz="2000" dirty="0">
              <a:latin typeface="Lucida Sans Unicode"/>
              <a:cs typeface="Lucida Sans Unicode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lang="en-US" sz="2000" spc="-140" dirty="0">
                <a:solidFill>
                  <a:srgbClr val="283149"/>
                </a:solidFill>
                <a:latin typeface="Lucida Sans Unicode"/>
                <a:cs typeface="Lucida Sans Unicode"/>
              </a:rPr>
              <a:t>Data</a:t>
            </a:r>
            <a:endParaRPr sz="2000" dirty="0">
              <a:latin typeface="Lucida Sans Unicode"/>
              <a:cs typeface="Lucida Sans Unicode"/>
            </a:endParaRPr>
          </a:p>
          <a:p>
            <a:pPr marL="983616" lvl="1" indent="-514350">
              <a:buFont typeface="+mj-lt"/>
              <a:buAutoNum type="romanLcPeriod"/>
              <a:tabLst>
                <a:tab pos="469900" algn="l"/>
                <a:tab pos="470534" algn="l"/>
              </a:tabLst>
            </a:pPr>
            <a:r>
              <a:rPr lang="en-US" sz="1400" spc="-150" dirty="0">
                <a:solidFill>
                  <a:srgbClr val="283149"/>
                </a:solidFill>
                <a:latin typeface="Lucida Sans Unicode"/>
                <a:cs typeface="Lucida Sans Unicode"/>
              </a:rPr>
              <a:t>Filters</a:t>
            </a:r>
            <a:endParaRPr sz="1400" dirty="0">
              <a:latin typeface="Lucida Sans Unicode"/>
              <a:cs typeface="Lucida Sans Unicode"/>
            </a:endParaRPr>
          </a:p>
          <a:p>
            <a:pPr marL="927100" lvl="1" indent="-457834">
              <a:buAutoNum type="romanLcPeriod"/>
              <a:tabLst>
                <a:tab pos="469900" algn="l"/>
                <a:tab pos="470534" algn="l"/>
              </a:tabLst>
            </a:pPr>
            <a:r>
              <a:rPr lang="en-US" sz="1400" spc="-120" dirty="0">
                <a:solidFill>
                  <a:srgbClr val="283149"/>
                </a:solidFill>
                <a:latin typeface="Lucida Sans Unicode"/>
                <a:cs typeface="Lucida Sans Unicode"/>
              </a:rPr>
              <a:t>Data Extracts</a:t>
            </a:r>
            <a:endParaRPr sz="1400" dirty="0">
              <a:latin typeface="Lucida Sans Unicode"/>
              <a:cs typeface="Lucida Sans Unicode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lang="en-US" sz="2000" spc="-160" dirty="0">
                <a:solidFill>
                  <a:srgbClr val="283149"/>
                </a:solidFill>
                <a:latin typeface="Lucida Sans Unicode"/>
                <a:cs typeface="Lucida Sans Unicode"/>
              </a:rPr>
              <a:t>Data Transformations</a:t>
            </a:r>
          </a:p>
          <a:p>
            <a:pPr marL="983616" lvl="1" indent="-514350">
              <a:buFont typeface="+mj-lt"/>
              <a:buAutoNum type="romanLcPeriod"/>
              <a:tabLst>
                <a:tab pos="469900" algn="l"/>
                <a:tab pos="470534" algn="l"/>
              </a:tabLst>
            </a:pPr>
            <a:r>
              <a:rPr lang="en-US" sz="1400" spc="-160" dirty="0">
                <a:solidFill>
                  <a:srgbClr val="283149"/>
                </a:solidFill>
                <a:latin typeface="Lucida Sans Unicode"/>
                <a:cs typeface="Lucida Sans Unicode"/>
              </a:rPr>
              <a:t>Data Cleaning</a:t>
            </a:r>
          </a:p>
          <a:p>
            <a:pPr marL="983616" lvl="1" indent="-514350">
              <a:buFont typeface="+mj-lt"/>
              <a:buAutoNum type="romanLcPeriod"/>
              <a:tabLst>
                <a:tab pos="469900" algn="l"/>
                <a:tab pos="470534" algn="l"/>
              </a:tabLst>
            </a:pPr>
            <a:r>
              <a:rPr lang="en-US" sz="1400" spc="-160" dirty="0">
                <a:solidFill>
                  <a:srgbClr val="283149"/>
                </a:solidFill>
                <a:latin typeface="Lucida Sans Unicode"/>
                <a:cs typeface="Lucida Sans Unicode"/>
              </a:rPr>
              <a:t>Splitting</a:t>
            </a:r>
          </a:p>
          <a:p>
            <a:pPr marL="983616" lvl="1" indent="-514350">
              <a:buFont typeface="+mj-lt"/>
              <a:buAutoNum type="romanLcPeriod"/>
              <a:tabLst>
                <a:tab pos="469900" algn="l"/>
                <a:tab pos="470534" algn="l"/>
              </a:tabLst>
            </a:pPr>
            <a:r>
              <a:rPr lang="en-US" sz="1400" spc="-160" dirty="0">
                <a:solidFill>
                  <a:srgbClr val="283149"/>
                </a:solidFill>
                <a:latin typeface="Lucida Sans Unicode"/>
                <a:cs typeface="Lucida Sans Unicode"/>
              </a:rPr>
              <a:t>Pivoting</a:t>
            </a:r>
          </a:p>
          <a:p>
            <a:pPr marL="983616" lvl="1" indent="-514350">
              <a:buFont typeface="+mj-lt"/>
              <a:buAutoNum type="romanLcPeriod"/>
              <a:tabLst>
                <a:tab pos="469900" algn="l"/>
                <a:tab pos="470534" algn="l"/>
              </a:tabLst>
            </a:pPr>
            <a:r>
              <a:rPr lang="en-US" sz="1400" spc="-160" dirty="0">
                <a:solidFill>
                  <a:srgbClr val="283149"/>
                </a:solidFill>
                <a:latin typeface="Lucida Sans Unicode"/>
                <a:cs typeface="Lucida Sans Unicode"/>
              </a:rPr>
              <a:t>Merging</a:t>
            </a:r>
          </a:p>
          <a:p>
            <a:pPr marL="983616" lvl="1" indent="-514350">
              <a:buFont typeface="+mj-lt"/>
              <a:buAutoNum type="romanLcPeriod"/>
              <a:tabLst>
                <a:tab pos="469900" algn="l"/>
                <a:tab pos="470534" algn="l"/>
              </a:tabLst>
            </a:pPr>
            <a:r>
              <a:rPr lang="en-US" sz="1400" spc="-160" dirty="0">
                <a:solidFill>
                  <a:srgbClr val="283149"/>
                </a:solidFill>
                <a:latin typeface="Lucida Sans Unicode"/>
                <a:cs typeface="Lucida Sans Unicode"/>
              </a:rPr>
              <a:t>Data Integration</a:t>
            </a: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lang="en-US" sz="2000" spc="-160" dirty="0">
                <a:solidFill>
                  <a:srgbClr val="283149"/>
                </a:solidFill>
                <a:latin typeface="Lucida Sans Unicode"/>
                <a:cs typeface="Lucida Sans Unicode"/>
              </a:rPr>
              <a:t>Data Analytics</a:t>
            </a: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lang="en-US" sz="2000" spc="-160" dirty="0">
                <a:solidFill>
                  <a:srgbClr val="283149"/>
                </a:solidFill>
                <a:latin typeface="Lucida Sans Unicode"/>
                <a:cs typeface="Lucida Sans Unicode"/>
              </a:rPr>
              <a:t>Mapping Data</a:t>
            </a:r>
          </a:p>
          <a:p>
            <a:pPr marL="983616" lvl="1" indent="-514350">
              <a:buFont typeface="+mj-lt"/>
              <a:buAutoNum type="romanLcPeriod"/>
              <a:tabLst>
                <a:tab pos="469900" algn="l"/>
                <a:tab pos="470534" algn="l"/>
              </a:tabLst>
            </a:pPr>
            <a:r>
              <a:rPr lang="en-US" sz="1400" spc="-160" dirty="0">
                <a:solidFill>
                  <a:srgbClr val="283149"/>
                </a:solidFill>
                <a:latin typeface="Lucida Sans Unicode"/>
                <a:cs typeface="Lucida Sans Unicode"/>
              </a:rPr>
              <a:t>Creating new maps using </a:t>
            </a:r>
            <a:r>
              <a:rPr lang="en-US" sz="1400" spc="-160" dirty="0" err="1">
                <a:solidFill>
                  <a:srgbClr val="283149"/>
                </a:solidFill>
                <a:latin typeface="Lucida Sans Unicode"/>
                <a:cs typeface="Lucida Sans Unicode"/>
              </a:rPr>
              <a:t>MapBox</a:t>
            </a:r>
            <a:endParaRPr lang="en-US" sz="1400" spc="-160" dirty="0">
              <a:solidFill>
                <a:srgbClr val="283149"/>
              </a:solidFill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982B02-BA53-42CF-BB21-CC117F1CA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84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BAC375-18DB-44D5-8E2F-6503E232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95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42BF7-8B79-499B-8298-FF76D41A2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2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EDAE2A-6CB3-4A92-BBC9-DBFDFE68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37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24FC47-75F0-47F9-911C-482A6631B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52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5BE5FB-21D0-4D1C-96FC-A16115ABE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51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8632"/>
            <a:ext cx="9144000" cy="3134995"/>
          </a:xfrm>
          <a:custGeom>
            <a:avLst/>
            <a:gdLst/>
            <a:ahLst/>
            <a:cxnLst/>
            <a:rect l="l" t="t" r="r" b="b"/>
            <a:pathLst>
              <a:path w="9144000" h="3134995">
                <a:moveTo>
                  <a:pt x="0" y="20059"/>
                </a:moveTo>
                <a:lnTo>
                  <a:pt x="0" y="3134866"/>
                </a:lnTo>
                <a:lnTo>
                  <a:pt x="9143999" y="3134866"/>
                </a:lnTo>
                <a:lnTo>
                  <a:pt x="9143999" y="627253"/>
                </a:lnTo>
                <a:lnTo>
                  <a:pt x="5338318" y="627253"/>
                </a:lnTo>
                <a:lnTo>
                  <a:pt x="5192238" y="532003"/>
                </a:lnTo>
                <a:lnTo>
                  <a:pt x="2671191" y="532003"/>
                </a:lnTo>
                <a:lnTo>
                  <a:pt x="2294890" y="338200"/>
                </a:lnTo>
                <a:lnTo>
                  <a:pt x="2231938" y="282320"/>
                </a:lnTo>
                <a:lnTo>
                  <a:pt x="385064" y="282320"/>
                </a:lnTo>
                <a:lnTo>
                  <a:pt x="0" y="20059"/>
                </a:lnTo>
                <a:close/>
              </a:path>
              <a:path w="9144000" h="3134995">
                <a:moveTo>
                  <a:pt x="6857619" y="285623"/>
                </a:moveTo>
                <a:lnTo>
                  <a:pt x="6500495" y="502412"/>
                </a:lnTo>
                <a:lnTo>
                  <a:pt x="6124194" y="502412"/>
                </a:lnTo>
                <a:lnTo>
                  <a:pt x="5724144" y="627253"/>
                </a:lnTo>
                <a:lnTo>
                  <a:pt x="9143999" y="627253"/>
                </a:lnTo>
                <a:lnTo>
                  <a:pt x="9143999" y="420243"/>
                </a:lnTo>
                <a:lnTo>
                  <a:pt x="7262368" y="420243"/>
                </a:lnTo>
                <a:lnTo>
                  <a:pt x="6857619" y="285623"/>
                </a:lnTo>
                <a:close/>
              </a:path>
              <a:path w="9144000" h="3134995">
                <a:moveTo>
                  <a:pt x="4190491" y="58674"/>
                </a:moveTo>
                <a:lnTo>
                  <a:pt x="3823842" y="196976"/>
                </a:lnTo>
                <a:lnTo>
                  <a:pt x="3447541" y="259334"/>
                </a:lnTo>
                <a:lnTo>
                  <a:pt x="3047492" y="528701"/>
                </a:lnTo>
                <a:lnTo>
                  <a:pt x="2671191" y="532003"/>
                </a:lnTo>
                <a:lnTo>
                  <a:pt x="5192238" y="532003"/>
                </a:lnTo>
                <a:lnTo>
                  <a:pt x="4962017" y="381888"/>
                </a:lnTo>
                <a:lnTo>
                  <a:pt x="4581017" y="371094"/>
                </a:lnTo>
                <a:lnTo>
                  <a:pt x="4190491" y="58674"/>
                </a:lnTo>
                <a:close/>
              </a:path>
              <a:path w="9144000" h="3134995">
                <a:moveTo>
                  <a:pt x="8391144" y="200279"/>
                </a:moveTo>
                <a:lnTo>
                  <a:pt x="7619619" y="203581"/>
                </a:lnTo>
                <a:lnTo>
                  <a:pt x="7262368" y="420243"/>
                </a:lnTo>
                <a:lnTo>
                  <a:pt x="9143999" y="420243"/>
                </a:lnTo>
                <a:lnTo>
                  <a:pt x="9143999" y="282320"/>
                </a:lnTo>
                <a:lnTo>
                  <a:pt x="8767445" y="282320"/>
                </a:lnTo>
                <a:lnTo>
                  <a:pt x="8391144" y="200279"/>
                </a:lnTo>
                <a:close/>
              </a:path>
              <a:path w="9144000" h="3134995">
                <a:moveTo>
                  <a:pt x="1913889" y="0"/>
                </a:moveTo>
                <a:lnTo>
                  <a:pt x="1532890" y="124713"/>
                </a:lnTo>
                <a:lnTo>
                  <a:pt x="761339" y="128016"/>
                </a:lnTo>
                <a:lnTo>
                  <a:pt x="385064" y="282320"/>
                </a:lnTo>
                <a:lnTo>
                  <a:pt x="2231938" y="282320"/>
                </a:lnTo>
                <a:lnTo>
                  <a:pt x="1913889" y="0"/>
                </a:lnTo>
                <a:close/>
              </a:path>
              <a:path w="9144000" h="3134995">
                <a:moveTo>
                  <a:pt x="9143999" y="79104"/>
                </a:moveTo>
                <a:lnTo>
                  <a:pt x="8767445" y="282320"/>
                </a:lnTo>
                <a:lnTo>
                  <a:pt x="9143999" y="282320"/>
                </a:lnTo>
                <a:lnTo>
                  <a:pt x="9143999" y="79104"/>
                </a:lnTo>
                <a:close/>
              </a:path>
            </a:pathLst>
          </a:custGeom>
          <a:solidFill>
            <a:srgbClr val="AEEF00">
              <a:alpha val="8156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54307"/>
            <a:ext cx="9144000" cy="2989580"/>
          </a:xfrm>
          <a:custGeom>
            <a:avLst/>
            <a:gdLst/>
            <a:ahLst/>
            <a:cxnLst/>
            <a:rect l="l" t="t" r="r" b="b"/>
            <a:pathLst>
              <a:path w="9144000" h="2989579">
                <a:moveTo>
                  <a:pt x="0" y="130183"/>
                </a:moveTo>
                <a:lnTo>
                  <a:pt x="0" y="2989191"/>
                </a:lnTo>
                <a:lnTo>
                  <a:pt x="9143999" y="2989191"/>
                </a:lnTo>
                <a:lnTo>
                  <a:pt x="9143999" y="498595"/>
                </a:lnTo>
                <a:lnTo>
                  <a:pt x="4962017" y="498595"/>
                </a:lnTo>
                <a:lnTo>
                  <a:pt x="4743078" y="389375"/>
                </a:lnTo>
                <a:lnTo>
                  <a:pt x="1913889" y="389375"/>
                </a:lnTo>
                <a:lnTo>
                  <a:pt x="1711756" y="265804"/>
                </a:lnTo>
                <a:lnTo>
                  <a:pt x="389826" y="265804"/>
                </a:lnTo>
                <a:lnTo>
                  <a:pt x="0" y="130183"/>
                </a:lnTo>
                <a:close/>
              </a:path>
              <a:path w="9144000" h="2989579">
                <a:moveTo>
                  <a:pt x="6105144" y="132708"/>
                </a:moveTo>
                <a:lnTo>
                  <a:pt x="5714619" y="365626"/>
                </a:lnTo>
                <a:lnTo>
                  <a:pt x="5324094" y="365626"/>
                </a:lnTo>
                <a:lnTo>
                  <a:pt x="4962017" y="498595"/>
                </a:lnTo>
                <a:lnTo>
                  <a:pt x="9143999" y="498595"/>
                </a:lnTo>
                <a:lnTo>
                  <a:pt x="9143999" y="384549"/>
                </a:lnTo>
                <a:lnTo>
                  <a:pt x="8391144" y="384549"/>
                </a:lnTo>
                <a:lnTo>
                  <a:pt x="8192861" y="265804"/>
                </a:lnTo>
                <a:lnTo>
                  <a:pt x="6486144" y="265804"/>
                </a:lnTo>
                <a:lnTo>
                  <a:pt x="6105144" y="132708"/>
                </a:lnTo>
                <a:close/>
              </a:path>
              <a:path w="9144000" h="2989579">
                <a:moveTo>
                  <a:pt x="3438016" y="189731"/>
                </a:moveTo>
                <a:lnTo>
                  <a:pt x="3037967" y="189731"/>
                </a:lnTo>
                <a:lnTo>
                  <a:pt x="2656840" y="265804"/>
                </a:lnTo>
                <a:lnTo>
                  <a:pt x="2294890" y="389375"/>
                </a:lnTo>
                <a:lnTo>
                  <a:pt x="4743078" y="389375"/>
                </a:lnTo>
                <a:lnTo>
                  <a:pt x="4571492" y="303777"/>
                </a:lnTo>
                <a:lnTo>
                  <a:pt x="4430408" y="256279"/>
                </a:lnTo>
                <a:lnTo>
                  <a:pt x="3819016" y="256279"/>
                </a:lnTo>
                <a:lnTo>
                  <a:pt x="3438016" y="189731"/>
                </a:lnTo>
                <a:close/>
              </a:path>
              <a:path w="9144000" h="2989579">
                <a:moveTo>
                  <a:pt x="9143999" y="0"/>
                </a:moveTo>
                <a:lnTo>
                  <a:pt x="8753221" y="303777"/>
                </a:lnTo>
                <a:lnTo>
                  <a:pt x="8391144" y="384549"/>
                </a:lnTo>
                <a:lnTo>
                  <a:pt x="9143999" y="384549"/>
                </a:lnTo>
                <a:lnTo>
                  <a:pt x="9143999" y="0"/>
                </a:lnTo>
                <a:close/>
              </a:path>
              <a:path w="9144000" h="2989579">
                <a:moveTo>
                  <a:pt x="1532890" y="156457"/>
                </a:moveTo>
                <a:lnTo>
                  <a:pt x="1151890" y="265804"/>
                </a:lnTo>
                <a:lnTo>
                  <a:pt x="1711756" y="265804"/>
                </a:lnTo>
                <a:lnTo>
                  <a:pt x="1532890" y="156457"/>
                </a:lnTo>
                <a:close/>
              </a:path>
              <a:path w="9144000" h="2989579">
                <a:moveTo>
                  <a:pt x="8010271" y="156457"/>
                </a:moveTo>
                <a:lnTo>
                  <a:pt x="7248144" y="156457"/>
                </a:lnTo>
                <a:lnTo>
                  <a:pt x="6867144" y="265804"/>
                </a:lnTo>
                <a:lnTo>
                  <a:pt x="8192861" y="265804"/>
                </a:lnTo>
                <a:lnTo>
                  <a:pt x="8010271" y="156457"/>
                </a:lnTo>
                <a:close/>
              </a:path>
              <a:path w="9144000" h="2989579">
                <a:moveTo>
                  <a:pt x="4190491" y="175507"/>
                </a:moveTo>
                <a:lnTo>
                  <a:pt x="3819016" y="256279"/>
                </a:lnTo>
                <a:lnTo>
                  <a:pt x="4430408" y="256279"/>
                </a:lnTo>
                <a:lnTo>
                  <a:pt x="4190491" y="175507"/>
                </a:lnTo>
                <a:close/>
              </a:path>
            </a:pathLst>
          </a:custGeom>
          <a:solidFill>
            <a:srgbClr val="00CEF6">
              <a:alpha val="7333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7976" y="1814576"/>
            <a:ext cx="122650" cy="147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4689" y="2084133"/>
            <a:ext cx="151225" cy="176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81977" y="2131726"/>
            <a:ext cx="122650" cy="148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142744"/>
            <a:ext cx="4196080" cy="477520"/>
          </a:xfrm>
          <a:custGeom>
            <a:avLst/>
            <a:gdLst/>
            <a:ahLst/>
            <a:cxnLst/>
            <a:rect l="l" t="t" r="r" b="b"/>
            <a:pathLst>
              <a:path w="4196080" h="477519">
                <a:moveTo>
                  <a:pt x="0" y="51534"/>
                </a:moveTo>
                <a:lnTo>
                  <a:pt x="386105" y="415036"/>
                </a:lnTo>
                <a:lnTo>
                  <a:pt x="767041" y="415036"/>
                </a:lnTo>
                <a:lnTo>
                  <a:pt x="1147991" y="352932"/>
                </a:lnTo>
                <a:lnTo>
                  <a:pt x="1528953" y="477012"/>
                </a:lnTo>
                <a:lnTo>
                  <a:pt x="1905127" y="281431"/>
                </a:lnTo>
                <a:lnTo>
                  <a:pt x="2290826" y="281431"/>
                </a:lnTo>
                <a:lnTo>
                  <a:pt x="2662301" y="0"/>
                </a:lnTo>
                <a:lnTo>
                  <a:pt x="3043174" y="66801"/>
                </a:lnTo>
                <a:lnTo>
                  <a:pt x="3428873" y="66801"/>
                </a:lnTo>
                <a:lnTo>
                  <a:pt x="3814572" y="400685"/>
                </a:lnTo>
                <a:lnTo>
                  <a:pt x="4195572" y="400685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5571" y="2023872"/>
            <a:ext cx="3424554" cy="591820"/>
          </a:xfrm>
          <a:custGeom>
            <a:avLst/>
            <a:gdLst/>
            <a:ahLst/>
            <a:cxnLst/>
            <a:rect l="l" t="t" r="r" b="b"/>
            <a:pathLst>
              <a:path w="3424554" h="591819">
                <a:moveTo>
                  <a:pt x="0" y="524509"/>
                </a:moveTo>
                <a:lnTo>
                  <a:pt x="376174" y="228853"/>
                </a:lnTo>
                <a:lnTo>
                  <a:pt x="762000" y="109600"/>
                </a:lnTo>
                <a:lnTo>
                  <a:pt x="1143000" y="343280"/>
                </a:lnTo>
                <a:lnTo>
                  <a:pt x="1519301" y="343280"/>
                </a:lnTo>
                <a:lnTo>
                  <a:pt x="1900301" y="41490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4571" y="2033016"/>
            <a:ext cx="1519555" cy="404495"/>
          </a:xfrm>
          <a:custGeom>
            <a:avLst/>
            <a:gdLst/>
            <a:ahLst/>
            <a:cxnLst/>
            <a:rect l="l" t="t" r="r" b="b"/>
            <a:pathLst>
              <a:path w="1519554" h="404494">
                <a:moveTo>
                  <a:pt x="0" y="0"/>
                </a:moveTo>
                <a:lnTo>
                  <a:pt x="376174" y="119125"/>
                </a:lnTo>
                <a:lnTo>
                  <a:pt x="766572" y="119125"/>
                </a:lnTo>
                <a:lnTo>
                  <a:pt x="1147445" y="119125"/>
                </a:lnTo>
                <a:lnTo>
                  <a:pt x="1519427" y="404023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4044" y="24627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8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5044" y="2590800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3044" y="25344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7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2043" y="25237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6" y="0"/>
                </a:moveTo>
                <a:lnTo>
                  <a:pt x="17686" y="2274"/>
                </a:lnTo>
                <a:lnTo>
                  <a:pt x="8482" y="8477"/>
                </a:lnTo>
                <a:lnTo>
                  <a:pt x="2275" y="17680"/>
                </a:lnTo>
                <a:lnTo>
                  <a:pt x="0" y="28956"/>
                </a:lnTo>
                <a:lnTo>
                  <a:pt x="2275" y="40231"/>
                </a:lnTo>
                <a:lnTo>
                  <a:pt x="8482" y="49434"/>
                </a:lnTo>
                <a:lnTo>
                  <a:pt x="17686" y="55637"/>
                </a:lnTo>
                <a:lnTo>
                  <a:pt x="28956" y="57912"/>
                </a:lnTo>
                <a:lnTo>
                  <a:pt x="40225" y="55637"/>
                </a:lnTo>
                <a:lnTo>
                  <a:pt x="49429" y="49434"/>
                </a:lnTo>
                <a:lnTo>
                  <a:pt x="55636" y="40231"/>
                </a:lnTo>
                <a:lnTo>
                  <a:pt x="57912" y="28956"/>
                </a:lnTo>
                <a:lnTo>
                  <a:pt x="55636" y="17680"/>
                </a:lnTo>
                <a:lnTo>
                  <a:pt x="49429" y="8477"/>
                </a:lnTo>
                <a:lnTo>
                  <a:pt x="40225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2171694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0"/>
                </a:moveTo>
                <a:lnTo>
                  <a:pt x="0" y="47255"/>
                </a:lnTo>
                <a:lnTo>
                  <a:pt x="5458" y="43582"/>
                </a:lnTo>
                <a:lnTo>
                  <a:pt x="11500" y="34623"/>
                </a:lnTo>
                <a:lnTo>
                  <a:pt x="13716" y="23627"/>
                </a:lnTo>
                <a:lnTo>
                  <a:pt x="11500" y="12632"/>
                </a:lnTo>
                <a:lnTo>
                  <a:pt x="5458" y="3672"/>
                </a:lnTo>
                <a:lnTo>
                  <a:pt x="0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6044" y="23957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57044" y="2391155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044" y="210921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19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00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81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62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3044" y="22296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4044" y="2104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05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86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67044" y="24094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8044" y="22905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29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10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1043" y="20055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72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53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34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30283" y="2433808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13716" y="0"/>
                </a:moveTo>
                <a:lnTo>
                  <a:pt x="8239" y="3686"/>
                </a:lnTo>
                <a:lnTo>
                  <a:pt x="2208" y="12645"/>
                </a:lnTo>
                <a:lnTo>
                  <a:pt x="0" y="23641"/>
                </a:lnTo>
                <a:lnTo>
                  <a:pt x="2208" y="34636"/>
                </a:lnTo>
                <a:lnTo>
                  <a:pt x="8239" y="43596"/>
                </a:lnTo>
                <a:lnTo>
                  <a:pt x="13716" y="47282"/>
                </a:lnTo>
                <a:lnTo>
                  <a:pt x="1371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90088" y="214731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5">
                <a:moveTo>
                  <a:pt x="0" y="57911"/>
                </a:move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80462" y="4548"/>
                </a:lnTo>
                <a:lnTo>
                  <a:pt x="98869" y="16954"/>
                </a:lnTo>
                <a:lnTo>
                  <a:pt x="111275" y="35361"/>
                </a:lnTo>
                <a:lnTo>
                  <a:pt x="115824" y="57911"/>
                </a:lnTo>
                <a:lnTo>
                  <a:pt x="111275" y="80462"/>
                </a:lnTo>
                <a:lnTo>
                  <a:pt x="98869" y="98869"/>
                </a:lnTo>
                <a:lnTo>
                  <a:pt x="80462" y="111275"/>
                </a:lnTo>
                <a:lnTo>
                  <a:pt x="57912" y="115823"/>
                </a:lnTo>
                <a:lnTo>
                  <a:pt x="35361" y="111275"/>
                </a:lnTo>
                <a:lnTo>
                  <a:pt x="16954" y="98869"/>
                </a:lnTo>
                <a:lnTo>
                  <a:pt x="4548" y="80462"/>
                </a:lnTo>
                <a:lnTo>
                  <a:pt x="0" y="57911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85088" y="2433827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5" h="114300">
                <a:moveTo>
                  <a:pt x="0" y="57150"/>
                </a:moveTo>
                <a:lnTo>
                  <a:pt x="4551" y="34879"/>
                </a:lnTo>
                <a:lnTo>
                  <a:pt x="16964" y="16716"/>
                </a:lnTo>
                <a:lnTo>
                  <a:pt x="35372" y="4482"/>
                </a:lnTo>
                <a:lnTo>
                  <a:pt x="57912" y="0"/>
                </a:lnTo>
                <a:lnTo>
                  <a:pt x="80451" y="4482"/>
                </a:lnTo>
                <a:lnTo>
                  <a:pt x="98859" y="16716"/>
                </a:lnTo>
                <a:lnTo>
                  <a:pt x="111272" y="34879"/>
                </a:lnTo>
                <a:lnTo>
                  <a:pt x="115824" y="57150"/>
                </a:lnTo>
                <a:lnTo>
                  <a:pt x="111272" y="79420"/>
                </a:lnTo>
                <a:lnTo>
                  <a:pt x="98859" y="97583"/>
                </a:lnTo>
                <a:lnTo>
                  <a:pt x="80451" y="109817"/>
                </a:lnTo>
                <a:lnTo>
                  <a:pt x="57912" y="114300"/>
                </a:lnTo>
                <a:lnTo>
                  <a:pt x="35372" y="109817"/>
                </a:lnTo>
                <a:lnTo>
                  <a:pt x="16964" y="97583"/>
                </a:lnTo>
                <a:lnTo>
                  <a:pt x="4551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95088" y="2077211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57150"/>
                </a:moveTo>
                <a:lnTo>
                  <a:pt x="4548" y="34879"/>
                </a:lnTo>
                <a:lnTo>
                  <a:pt x="16954" y="16716"/>
                </a:lnTo>
                <a:lnTo>
                  <a:pt x="35361" y="4482"/>
                </a:lnTo>
                <a:lnTo>
                  <a:pt x="57912" y="0"/>
                </a:lnTo>
                <a:lnTo>
                  <a:pt x="80462" y="4482"/>
                </a:lnTo>
                <a:lnTo>
                  <a:pt x="98869" y="16716"/>
                </a:lnTo>
                <a:lnTo>
                  <a:pt x="111275" y="34879"/>
                </a:lnTo>
                <a:lnTo>
                  <a:pt x="115824" y="57150"/>
                </a:lnTo>
                <a:lnTo>
                  <a:pt x="111275" y="79420"/>
                </a:lnTo>
                <a:lnTo>
                  <a:pt x="98869" y="97583"/>
                </a:lnTo>
                <a:lnTo>
                  <a:pt x="80462" y="109817"/>
                </a:lnTo>
                <a:lnTo>
                  <a:pt x="57912" y="114300"/>
                </a:lnTo>
                <a:lnTo>
                  <a:pt x="35361" y="109817"/>
                </a:lnTo>
                <a:lnTo>
                  <a:pt x="16954" y="97583"/>
                </a:lnTo>
                <a:lnTo>
                  <a:pt x="4548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85624" y="1876488"/>
            <a:ext cx="151225" cy="1765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010405" y="3524199"/>
            <a:ext cx="3432810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600" b="1" spc="-15" dirty="0">
                <a:solidFill>
                  <a:srgbClr val="FFFFFF"/>
                </a:solidFill>
                <a:latin typeface="Arial Narrow"/>
                <a:cs typeface="Arial Narrow"/>
              </a:rPr>
              <a:t>Data</a:t>
            </a:r>
          </a:p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spc="-15" dirty="0">
                <a:latin typeface="Arial Narrow"/>
                <a:cs typeface="Arial Narrow"/>
              </a:rPr>
              <a:t>Filters</a:t>
            </a:r>
            <a:endParaRPr sz="2800" dirty="0">
              <a:latin typeface="Arial Narrow"/>
              <a:cs typeface="Arial Narro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87461" y="2882569"/>
            <a:ext cx="81978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2000" b="1" spc="780" dirty="0">
                <a:solidFill>
                  <a:srgbClr val="3B78D7"/>
                </a:solidFill>
                <a:latin typeface="Arial Narrow"/>
                <a:cs typeface="Arial Narrow"/>
              </a:rPr>
              <a:t>3</a:t>
            </a:r>
            <a:endParaRPr sz="120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885272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D930A8-B867-43C9-B1B0-0F95C16E8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37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F0C5AF-3FC8-494B-9AF3-8539554DA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64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8632"/>
            <a:ext cx="9144000" cy="3134995"/>
          </a:xfrm>
          <a:custGeom>
            <a:avLst/>
            <a:gdLst/>
            <a:ahLst/>
            <a:cxnLst/>
            <a:rect l="l" t="t" r="r" b="b"/>
            <a:pathLst>
              <a:path w="9144000" h="3134995">
                <a:moveTo>
                  <a:pt x="0" y="20059"/>
                </a:moveTo>
                <a:lnTo>
                  <a:pt x="0" y="3134866"/>
                </a:lnTo>
                <a:lnTo>
                  <a:pt x="9143999" y="3134866"/>
                </a:lnTo>
                <a:lnTo>
                  <a:pt x="9143999" y="627253"/>
                </a:lnTo>
                <a:lnTo>
                  <a:pt x="5338318" y="627253"/>
                </a:lnTo>
                <a:lnTo>
                  <a:pt x="5192238" y="532003"/>
                </a:lnTo>
                <a:lnTo>
                  <a:pt x="2671191" y="532003"/>
                </a:lnTo>
                <a:lnTo>
                  <a:pt x="2294890" y="338200"/>
                </a:lnTo>
                <a:lnTo>
                  <a:pt x="2231938" y="282320"/>
                </a:lnTo>
                <a:lnTo>
                  <a:pt x="385064" y="282320"/>
                </a:lnTo>
                <a:lnTo>
                  <a:pt x="0" y="20059"/>
                </a:lnTo>
                <a:close/>
              </a:path>
              <a:path w="9144000" h="3134995">
                <a:moveTo>
                  <a:pt x="6857619" y="285623"/>
                </a:moveTo>
                <a:lnTo>
                  <a:pt x="6500495" y="502412"/>
                </a:lnTo>
                <a:lnTo>
                  <a:pt x="6124194" y="502412"/>
                </a:lnTo>
                <a:lnTo>
                  <a:pt x="5724144" y="627253"/>
                </a:lnTo>
                <a:lnTo>
                  <a:pt x="9143999" y="627253"/>
                </a:lnTo>
                <a:lnTo>
                  <a:pt x="9143999" y="420243"/>
                </a:lnTo>
                <a:lnTo>
                  <a:pt x="7262368" y="420243"/>
                </a:lnTo>
                <a:lnTo>
                  <a:pt x="6857619" y="285623"/>
                </a:lnTo>
                <a:close/>
              </a:path>
              <a:path w="9144000" h="3134995">
                <a:moveTo>
                  <a:pt x="4190491" y="58674"/>
                </a:moveTo>
                <a:lnTo>
                  <a:pt x="3823842" y="196976"/>
                </a:lnTo>
                <a:lnTo>
                  <a:pt x="3447541" y="259334"/>
                </a:lnTo>
                <a:lnTo>
                  <a:pt x="3047492" y="528701"/>
                </a:lnTo>
                <a:lnTo>
                  <a:pt x="2671191" y="532003"/>
                </a:lnTo>
                <a:lnTo>
                  <a:pt x="5192238" y="532003"/>
                </a:lnTo>
                <a:lnTo>
                  <a:pt x="4962017" y="381888"/>
                </a:lnTo>
                <a:lnTo>
                  <a:pt x="4581017" y="371094"/>
                </a:lnTo>
                <a:lnTo>
                  <a:pt x="4190491" y="58674"/>
                </a:lnTo>
                <a:close/>
              </a:path>
              <a:path w="9144000" h="3134995">
                <a:moveTo>
                  <a:pt x="8391144" y="200279"/>
                </a:moveTo>
                <a:lnTo>
                  <a:pt x="7619619" y="203581"/>
                </a:lnTo>
                <a:lnTo>
                  <a:pt x="7262368" y="420243"/>
                </a:lnTo>
                <a:lnTo>
                  <a:pt x="9143999" y="420243"/>
                </a:lnTo>
                <a:lnTo>
                  <a:pt x="9143999" y="282320"/>
                </a:lnTo>
                <a:lnTo>
                  <a:pt x="8767445" y="282320"/>
                </a:lnTo>
                <a:lnTo>
                  <a:pt x="8391144" y="200279"/>
                </a:lnTo>
                <a:close/>
              </a:path>
              <a:path w="9144000" h="3134995">
                <a:moveTo>
                  <a:pt x="1913889" y="0"/>
                </a:moveTo>
                <a:lnTo>
                  <a:pt x="1532890" y="124713"/>
                </a:lnTo>
                <a:lnTo>
                  <a:pt x="761339" y="128016"/>
                </a:lnTo>
                <a:lnTo>
                  <a:pt x="385064" y="282320"/>
                </a:lnTo>
                <a:lnTo>
                  <a:pt x="2231938" y="282320"/>
                </a:lnTo>
                <a:lnTo>
                  <a:pt x="1913889" y="0"/>
                </a:lnTo>
                <a:close/>
              </a:path>
              <a:path w="9144000" h="3134995">
                <a:moveTo>
                  <a:pt x="9143999" y="79104"/>
                </a:moveTo>
                <a:lnTo>
                  <a:pt x="8767445" y="282320"/>
                </a:lnTo>
                <a:lnTo>
                  <a:pt x="9143999" y="282320"/>
                </a:lnTo>
                <a:lnTo>
                  <a:pt x="9143999" y="79104"/>
                </a:lnTo>
                <a:close/>
              </a:path>
            </a:pathLst>
          </a:custGeom>
          <a:solidFill>
            <a:srgbClr val="AEEF00">
              <a:alpha val="8156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54307"/>
            <a:ext cx="9144000" cy="2989580"/>
          </a:xfrm>
          <a:custGeom>
            <a:avLst/>
            <a:gdLst/>
            <a:ahLst/>
            <a:cxnLst/>
            <a:rect l="l" t="t" r="r" b="b"/>
            <a:pathLst>
              <a:path w="9144000" h="2989579">
                <a:moveTo>
                  <a:pt x="0" y="130183"/>
                </a:moveTo>
                <a:lnTo>
                  <a:pt x="0" y="2989191"/>
                </a:lnTo>
                <a:lnTo>
                  <a:pt x="9143999" y="2989191"/>
                </a:lnTo>
                <a:lnTo>
                  <a:pt x="9143999" y="498595"/>
                </a:lnTo>
                <a:lnTo>
                  <a:pt x="4962017" y="498595"/>
                </a:lnTo>
                <a:lnTo>
                  <a:pt x="4743078" y="389375"/>
                </a:lnTo>
                <a:lnTo>
                  <a:pt x="1913889" y="389375"/>
                </a:lnTo>
                <a:lnTo>
                  <a:pt x="1711756" y="265804"/>
                </a:lnTo>
                <a:lnTo>
                  <a:pt x="389826" y="265804"/>
                </a:lnTo>
                <a:lnTo>
                  <a:pt x="0" y="130183"/>
                </a:lnTo>
                <a:close/>
              </a:path>
              <a:path w="9144000" h="2989579">
                <a:moveTo>
                  <a:pt x="6105144" y="132708"/>
                </a:moveTo>
                <a:lnTo>
                  <a:pt x="5714619" y="365626"/>
                </a:lnTo>
                <a:lnTo>
                  <a:pt x="5324094" y="365626"/>
                </a:lnTo>
                <a:lnTo>
                  <a:pt x="4962017" y="498595"/>
                </a:lnTo>
                <a:lnTo>
                  <a:pt x="9143999" y="498595"/>
                </a:lnTo>
                <a:lnTo>
                  <a:pt x="9143999" y="384549"/>
                </a:lnTo>
                <a:lnTo>
                  <a:pt x="8391144" y="384549"/>
                </a:lnTo>
                <a:lnTo>
                  <a:pt x="8192861" y="265804"/>
                </a:lnTo>
                <a:lnTo>
                  <a:pt x="6486144" y="265804"/>
                </a:lnTo>
                <a:lnTo>
                  <a:pt x="6105144" y="132708"/>
                </a:lnTo>
                <a:close/>
              </a:path>
              <a:path w="9144000" h="2989579">
                <a:moveTo>
                  <a:pt x="3438016" y="189731"/>
                </a:moveTo>
                <a:lnTo>
                  <a:pt x="3037967" y="189731"/>
                </a:lnTo>
                <a:lnTo>
                  <a:pt x="2656840" y="265804"/>
                </a:lnTo>
                <a:lnTo>
                  <a:pt x="2294890" y="389375"/>
                </a:lnTo>
                <a:lnTo>
                  <a:pt x="4743078" y="389375"/>
                </a:lnTo>
                <a:lnTo>
                  <a:pt x="4571492" y="303777"/>
                </a:lnTo>
                <a:lnTo>
                  <a:pt x="4430408" y="256279"/>
                </a:lnTo>
                <a:lnTo>
                  <a:pt x="3819016" y="256279"/>
                </a:lnTo>
                <a:lnTo>
                  <a:pt x="3438016" y="189731"/>
                </a:lnTo>
                <a:close/>
              </a:path>
              <a:path w="9144000" h="2989579">
                <a:moveTo>
                  <a:pt x="9143999" y="0"/>
                </a:moveTo>
                <a:lnTo>
                  <a:pt x="8753221" y="303777"/>
                </a:lnTo>
                <a:lnTo>
                  <a:pt x="8391144" y="384549"/>
                </a:lnTo>
                <a:lnTo>
                  <a:pt x="9143999" y="384549"/>
                </a:lnTo>
                <a:lnTo>
                  <a:pt x="9143999" y="0"/>
                </a:lnTo>
                <a:close/>
              </a:path>
              <a:path w="9144000" h="2989579">
                <a:moveTo>
                  <a:pt x="1532890" y="156457"/>
                </a:moveTo>
                <a:lnTo>
                  <a:pt x="1151890" y="265804"/>
                </a:lnTo>
                <a:lnTo>
                  <a:pt x="1711756" y="265804"/>
                </a:lnTo>
                <a:lnTo>
                  <a:pt x="1532890" y="156457"/>
                </a:lnTo>
                <a:close/>
              </a:path>
              <a:path w="9144000" h="2989579">
                <a:moveTo>
                  <a:pt x="8010271" y="156457"/>
                </a:moveTo>
                <a:lnTo>
                  <a:pt x="7248144" y="156457"/>
                </a:lnTo>
                <a:lnTo>
                  <a:pt x="6867144" y="265804"/>
                </a:lnTo>
                <a:lnTo>
                  <a:pt x="8192861" y="265804"/>
                </a:lnTo>
                <a:lnTo>
                  <a:pt x="8010271" y="156457"/>
                </a:lnTo>
                <a:close/>
              </a:path>
              <a:path w="9144000" h="2989579">
                <a:moveTo>
                  <a:pt x="4190491" y="175507"/>
                </a:moveTo>
                <a:lnTo>
                  <a:pt x="3819016" y="256279"/>
                </a:lnTo>
                <a:lnTo>
                  <a:pt x="4430408" y="256279"/>
                </a:lnTo>
                <a:lnTo>
                  <a:pt x="4190491" y="175507"/>
                </a:lnTo>
                <a:close/>
              </a:path>
            </a:pathLst>
          </a:custGeom>
          <a:solidFill>
            <a:srgbClr val="00CEF6">
              <a:alpha val="7333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7976" y="1814576"/>
            <a:ext cx="122650" cy="147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4689" y="2084133"/>
            <a:ext cx="151225" cy="176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81977" y="2131726"/>
            <a:ext cx="122650" cy="148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142744"/>
            <a:ext cx="4196080" cy="477520"/>
          </a:xfrm>
          <a:custGeom>
            <a:avLst/>
            <a:gdLst/>
            <a:ahLst/>
            <a:cxnLst/>
            <a:rect l="l" t="t" r="r" b="b"/>
            <a:pathLst>
              <a:path w="4196080" h="477519">
                <a:moveTo>
                  <a:pt x="0" y="51534"/>
                </a:moveTo>
                <a:lnTo>
                  <a:pt x="386105" y="415036"/>
                </a:lnTo>
                <a:lnTo>
                  <a:pt x="767041" y="415036"/>
                </a:lnTo>
                <a:lnTo>
                  <a:pt x="1147991" y="352932"/>
                </a:lnTo>
                <a:lnTo>
                  <a:pt x="1528953" y="477012"/>
                </a:lnTo>
                <a:lnTo>
                  <a:pt x="1905127" y="281431"/>
                </a:lnTo>
                <a:lnTo>
                  <a:pt x="2290826" y="281431"/>
                </a:lnTo>
                <a:lnTo>
                  <a:pt x="2662301" y="0"/>
                </a:lnTo>
                <a:lnTo>
                  <a:pt x="3043174" y="66801"/>
                </a:lnTo>
                <a:lnTo>
                  <a:pt x="3428873" y="66801"/>
                </a:lnTo>
                <a:lnTo>
                  <a:pt x="3814572" y="400685"/>
                </a:lnTo>
                <a:lnTo>
                  <a:pt x="4195572" y="400685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5571" y="2023872"/>
            <a:ext cx="3424554" cy="591820"/>
          </a:xfrm>
          <a:custGeom>
            <a:avLst/>
            <a:gdLst/>
            <a:ahLst/>
            <a:cxnLst/>
            <a:rect l="l" t="t" r="r" b="b"/>
            <a:pathLst>
              <a:path w="3424554" h="591819">
                <a:moveTo>
                  <a:pt x="0" y="524509"/>
                </a:moveTo>
                <a:lnTo>
                  <a:pt x="376174" y="228853"/>
                </a:lnTo>
                <a:lnTo>
                  <a:pt x="762000" y="109600"/>
                </a:lnTo>
                <a:lnTo>
                  <a:pt x="1143000" y="343280"/>
                </a:lnTo>
                <a:lnTo>
                  <a:pt x="1519301" y="343280"/>
                </a:lnTo>
                <a:lnTo>
                  <a:pt x="1900301" y="41490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4571" y="2033016"/>
            <a:ext cx="1519555" cy="404495"/>
          </a:xfrm>
          <a:custGeom>
            <a:avLst/>
            <a:gdLst/>
            <a:ahLst/>
            <a:cxnLst/>
            <a:rect l="l" t="t" r="r" b="b"/>
            <a:pathLst>
              <a:path w="1519554" h="404494">
                <a:moveTo>
                  <a:pt x="0" y="0"/>
                </a:moveTo>
                <a:lnTo>
                  <a:pt x="376174" y="119125"/>
                </a:lnTo>
                <a:lnTo>
                  <a:pt x="766572" y="119125"/>
                </a:lnTo>
                <a:lnTo>
                  <a:pt x="1147445" y="119125"/>
                </a:lnTo>
                <a:lnTo>
                  <a:pt x="1519427" y="404023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4044" y="24627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8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5044" y="2590800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3044" y="25344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7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2043" y="25237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6" y="0"/>
                </a:moveTo>
                <a:lnTo>
                  <a:pt x="17686" y="2274"/>
                </a:lnTo>
                <a:lnTo>
                  <a:pt x="8482" y="8477"/>
                </a:lnTo>
                <a:lnTo>
                  <a:pt x="2275" y="17680"/>
                </a:lnTo>
                <a:lnTo>
                  <a:pt x="0" y="28956"/>
                </a:lnTo>
                <a:lnTo>
                  <a:pt x="2275" y="40231"/>
                </a:lnTo>
                <a:lnTo>
                  <a:pt x="8482" y="49434"/>
                </a:lnTo>
                <a:lnTo>
                  <a:pt x="17686" y="55637"/>
                </a:lnTo>
                <a:lnTo>
                  <a:pt x="28956" y="57912"/>
                </a:lnTo>
                <a:lnTo>
                  <a:pt x="40225" y="55637"/>
                </a:lnTo>
                <a:lnTo>
                  <a:pt x="49429" y="49434"/>
                </a:lnTo>
                <a:lnTo>
                  <a:pt x="55636" y="40231"/>
                </a:lnTo>
                <a:lnTo>
                  <a:pt x="57912" y="28956"/>
                </a:lnTo>
                <a:lnTo>
                  <a:pt x="55636" y="17680"/>
                </a:lnTo>
                <a:lnTo>
                  <a:pt x="49429" y="8477"/>
                </a:lnTo>
                <a:lnTo>
                  <a:pt x="40225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2171694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0"/>
                </a:moveTo>
                <a:lnTo>
                  <a:pt x="0" y="47255"/>
                </a:lnTo>
                <a:lnTo>
                  <a:pt x="5458" y="43582"/>
                </a:lnTo>
                <a:lnTo>
                  <a:pt x="11500" y="34623"/>
                </a:lnTo>
                <a:lnTo>
                  <a:pt x="13716" y="23627"/>
                </a:lnTo>
                <a:lnTo>
                  <a:pt x="11500" y="12632"/>
                </a:lnTo>
                <a:lnTo>
                  <a:pt x="5458" y="3672"/>
                </a:lnTo>
                <a:lnTo>
                  <a:pt x="0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6044" y="23957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57044" y="2391155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044" y="210921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19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00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81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62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3044" y="22296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4044" y="2104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05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86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67044" y="24094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8044" y="22905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29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10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1043" y="20055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72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53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34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30283" y="2433808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13716" y="0"/>
                </a:moveTo>
                <a:lnTo>
                  <a:pt x="8239" y="3686"/>
                </a:lnTo>
                <a:lnTo>
                  <a:pt x="2208" y="12645"/>
                </a:lnTo>
                <a:lnTo>
                  <a:pt x="0" y="23641"/>
                </a:lnTo>
                <a:lnTo>
                  <a:pt x="2208" y="34636"/>
                </a:lnTo>
                <a:lnTo>
                  <a:pt x="8239" y="43596"/>
                </a:lnTo>
                <a:lnTo>
                  <a:pt x="13716" y="47282"/>
                </a:lnTo>
                <a:lnTo>
                  <a:pt x="1371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90088" y="214731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5">
                <a:moveTo>
                  <a:pt x="0" y="57911"/>
                </a:move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80462" y="4548"/>
                </a:lnTo>
                <a:lnTo>
                  <a:pt x="98869" y="16954"/>
                </a:lnTo>
                <a:lnTo>
                  <a:pt x="111275" y="35361"/>
                </a:lnTo>
                <a:lnTo>
                  <a:pt x="115824" y="57911"/>
                </a:lnTo>
                <a:lnTo>
                  <a:pt x="111275" y="80462"/>
                </a:lnTo>
                <a:lnTo>
                  <a:pt x="98869" y="98869"/>
                </a:lnTo>
                <a:lnTo>
                  <a:pt x="80462" y="111275"/>
                </a:lnTo>
                <a:lnTo>
                  <a:pt x="57912" y="115823"/>
                </a:lnTo>
                <a:lnTo>
                  <a:pt x="35361" y="111275"/>
                </a:lnTo>
                <a:lnTo>
                  <a:pt x="16954" y="98869"/>
                </a:lnTo>
                <a:lnTo>
                  <a:pt x="4548" y="80462"/>
                </a:lnTo>
                <a:lnTo>
                  <a:pt x="0" y="57911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85088" y="2433827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5" h="114300">
                <a:moveTo>
                  <a:pt x="0" y="57150"/>
                </a:moveTo>
                <a:lnTo>
                  <a:pt x="4551" y="34879"/>
                </a:lnTo>
                <a:lnTo>
                  <a:pt x="16964" y="16716"/>
                </a:lnTo>
                <a:lnTo>
                  <a:pt x="35372" y="4482"/>
                </a:lnTo>
                <a:lnTo>
                  <a:pt x="57912" y="0"/>
                </a:lnTo>
                <a:lnTo>
                  <a:pt x="80451" y="4482"/>
                </a:lnTo>
                <a:lnTo>
                  <a:pt x="98859" y="16716"/>
                </a:lnTo>
                <a:lnTo>
                  <a:pt x="111272" y="34879"/>
                </a:lnTo>
                <a:lnTo>
                  <a:pt x="115824" y="57150"/>
                </a:lnTo>
                <a:lnTo>
                  <a:pt x="111272" y="79420"/>
                </a:lnTo>
                <a:lnTo>
                  <a:pt x="98859" y="97583"/>
                </a:lnTo>
                <a:lnTo>
                  <a:pt x="80451" y="109817"/>
                </a:lnTo>
                <a:lnTo>
                  <a:pt x="57912" y="114300"/>
                </a:lnTo>
                <a:lnTo>
                  <a:pt x="35372" y="109817"/>
                </a:lnTo>
                <a:lnTo>
                  <a:pt x="16964" y="97583"/>
                </a:lnTo>
                <a:lnTo>
                  <a:pt x="4551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95088" y="2077211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57150"/>
                </a:moveTo>
                <a:lnTo>
                  <a:pt x="4548" y="34879"/>
                </a:lnTo>
                <a:lnTo>
                  <a:pt x="16954" y="16716"/>
                </a:lnTo>
                <a:lnTo>
                  <a:pt x="35361" y="4482"/>
                </a:lnTo>
                <a:lnTo>
                  <a:pt x="57912" y="0"/>
                </a:lnTo>
                <a:lnTo>
                  <a:pt x="80462" y="4482"/>
                </a:lnTo>
                <a:lnTo>
                  <a:pt x="98869" y="16716"/>
                </a:lnTo>
                <a:lnTo>
                  <a:pt x="111275" y="34879"/>
                </a:lnTo>
                <a:lnTo>
                  <a:pt x="115824" y="57150"/>
                </a:lnTo>
                <a:lnTo>
                  <a:pt x="111275" y="79420"/>
                </a:lnTo>
                <a:lnTo>
                  <a:pt x="98869" y="97583"/>
                </a:lnTo>
                <a:lnTo>
                  <a:pt x="80462" y="109817"/>
                </a:lnTo>
                <a:lnTo>
                  <a:pt x="57912" y="114300"/>
                </a:lnTo>
                <a:lnTo>
                  <a:pt x="35361" y="109817"/>
                </a:lnTo>
                <a:lnTo>
                  <a:pt x="16954" y="97583"/>
                </a:lnTo>
                <a:lnTo>
                  <a:pt x="4548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85624" y="1876488"/>
            <a:ext cx="151225" cy="1765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010405" y="3524199"/>
            <a:ext cx="3432810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600" b="1" spc="-15" dirty="0">
                <a:solidFill>
                  <a:srgbClr val="FFFFFF"/>
                </a:solidFill>
                <a:latin typeface="Arial Narrow"/>
                <a:cs typeface="Arial Narrow"/>
              </a:rPr>
              <a:t>Data</a:t>
            </a:r>
          </a:p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spc="-15" dirty="0">
                <a:latin typeface="Arial Narrow"/>
                <a:cs typeface="Arial Narrow"/>
              </a:rPr>
              <a:t>Data Extracts</a:t>
            </a:r>
            <a:endParaRPr sz="2800" dirty="0">
              <a:latin typeface="Arial Narrow"/>
              <a:cs typeface="Arial Narro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87461" y="2882569"/>
            <a:ext cx="81978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2000" b="1" spc="780" dirty="0">
                <a:solidFill>
                  <a:srgbClr val="3B78D7"/>
                </a:solidFill>
                <a:latin typeface="Arial Narrow"/>
                <a:cs typeface="Arial Narrow"/>
              </a:rPr>
              <a:t>3</a:t>
            </a:r>
            <a:endParaRPr sz="120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139310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8632"/>
            <a:ext cx="9144000" cy="3134995"/>
          </a:xfrm>
          <a:custGeom>
            <a:avLst/>
            <a:gdLst/>
            <a:ahLst/>
            <a:cxnLst/>
            <a:rect l="l" t="t" r="r" b="b"/>
            <a:pathLst>
              <a:path w="9144000" h="3134995">
                <a:moveTo>
                  <a:pt x="0" y="20059"/>
                </a:moveTo>
                <a:lnTo>
                  <a:pt x="0" y="3134866"/>
                </a:lnTo>
                <a:lnTo>
                  <a:pt x="9143999" y="3134866"/>
                </a:lnTo>
                <a:lnTo>
                  <a:pt x="9143999" y="627253"/>
                </a:lnTo>
                <a:lnTo>
                  <a:pt x="5338318" y="627253"/>
                </a:lnTo>
                <a:lnTo>
                  <a:pt x="5192238" y="532003"/>
                </a:lnTo>
                <a:lnTo>
                  <a:pt x="2671191" y="532003"/>
                </a:lnTo>
                <a:lnTo>
                  <a:pt x="2294890" y="338200"/>
                </a:lnTo>
                <a:lnTo>
                  <a:pt x="2231938" y="282320"/>
                </a:lnTo>
                <a:lnTo>
                  <a:pt x="385064" y="282320"/>
                </a:lnTo>
                <a:lnTo>
                  <a:pt x="0" y="20059"/>
                </a:lnTo>
                <a:close/>
              </a:path>
              <a:path w="9144000" h="3134995">
                <a:moveTo>
                  <a:pt x="6857619" y="285623"/>
                </a:moveTo>
                <a:lnTo>
                  <a:pt x="6500495" y="502412"/>
                </a:lnTo>
                <a:lnTo>
                  <a:pt x="6124194" y="502412"/>
                </a:lnTo>
                <a:lnTo>
                  <a:pt x="5724144" y="627253"/>
                </a:lnTo>
                <a:lnTo>
                  <a:pt x="9143999" y="627253"/>
                </a:lnTo>
                <a:lnTo>
                  <a:pt x="9143999" y="420243"/>
                </a:lnTo>
                <a:lnTo>
                  <a:pt x="7262368" y="420243"/>
                </a:lnTo>
                <a:lnTo>
                  <a:pt x="6857619" y="285623"/>
                </a:lnTo>
                <a:close/>
              </a:path>
              <a:path w="9144000" h="3134995">
                <a:moveTo>
                  <a:pt x="4190491" y="58674"/>
                </a:moveTo>
                <a:lnTo>
                  <a:pt x="3823842" y="196976"/>
                </a:lnTo>
                <a:lnTo>
                  <a:pt x="3447541" y="259334"/>
                </a:lnTo>
                <a:lnTo>
                  <a:pt x="3047492" y="528701"/>
                </a:lnTo>
                <a:lnTo>
                  <a:pt x="2671191" y="532003"/>
                </a:lnTo>
                <a:lnTo>
                  <a:pt x="5192238" y="532003"/>
                </a:lnTo>
                <a:lnTo>
                  <a:pt x="4962017" y="381888"/>
                </a:lnTo>
                <a:lnTo>
                  <a:pt x="4581017" y="371094"/>
                </a:lnTo>
                <a:lnTo>
                  <a:pt x="4190491" y="58674"/>
                </a:lnTo>
                <a:close/>
              </a:path>
              <a:path w="9144000" h="3134995">
                <a:moveTo>
                  <a:pt x="8391144" y="200279"/>
                </a:moveTo>
                <a:lnTo>
                  <a:pt x="7619619" y="203581"/>
                </a:lnTo>
                <a:lnTo>
                  <a:pt x="7262368" y="420243"/>
                </a:lnTo>
                <a:lnTo>
                  <a:pt x="9143999" y="420243"/>
                </a:lnTo>
                <a:lnTo>
                  <a:pt x="9143999" y="282320"/>
                </a:lnTo>
                <a:lnTo>
                  <a:pt x="8767445" y="282320"/>
                </a:lnTo>
                <a:lnTo>
                  <a:pt x="8391144" y="200279"/>
                </a:lnTo>
                <a:close/>
              </a:path>
              <a:path w="9144000" h="3134995">
                <a:moveTo>
                  <a:pt x="1913889" y="0"/>
                </a:moveTo>
                <a:lnTo>
                  <a:pt x="1532890" y="124713"/>
                </a:lnTo>
                <a:lnTo>
                  <a:pt x="761339" y="128016"/>
                </a:lnTo>
                <a:lnTo>
                  <a:pt x="385064" y="282320"/>
                </a:lnTo>
                <a:lnTo>
                  <a:pt x="2231938" y="282320"/>
                </a:lnTo>
                <a:lnTo>
                  <a:pt x="1913889" y="0"/>
                </a:lnTo>
                <a:close/>
              </a:path>
              <a:path w="9144000" h="3134995">
                <a:moveTo>
                  <a:pt x="9143999" y="79104"/>
                </a:moveTo>
                <a:lnTo>
                  <a:pt x="8767445" y="282320"/>
                </a:lnTo>
                <a:lnTo>
                  <a:pt x="9143999" y="282320"/>
                </a:lnTo>
                <a:lnTo>
                  <a:pt x="9143999" y="79104"/>
                </a:lnTo>
                <a:close/>
              </a:path>
            </a:pathLst>
          </a:custGeom>
          <a:solidFill>
            <a:srgbClr val="AEEF00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54307"/>
            <a:ext cx="9144000" cy="2989580"/>
          </a:xfrm>
          <a:custGeom>
            <a:avLst/>
            <a:gdLst/>
            <a:ahLst/>
            <a:cxnLst/>
            <a:rect l="l" t="t" r="r" b="b"/>
            <a:pathLst>
              <a:path w="9144000" h="2989579">
                <a:moveTo>
                  <a:pt x="0" y="130183"/>
                </a:moveTo>
                <a:lnTo>
                  <a:pt x="0" y="2989191"/>
                </a:lnTo>
                <a:lnTo>
                  <a:pt x="9143999" y="2989191"/>
                </a:lnTo>
                <a:lnTo>
                  <a:pt x="9143999" y="498595"/>
                </a:lnTo>
                <a:lnTo>
                  <a:pt x="4962017" y="498595"/>
                </a:lnTo>
                <a:lnTo>
                  <a:pt x="4743078" y="389375"/>
                </a:lnTo>
                <a:lnTo>
                  <a:pt x="1913889" y="389375"/>
                </a:lnTo>
                <a:lnTo>
                  <a:pt x="1711756" y="265804"/>
                </a:lnTo>
                <a:lnTo>
                  <a:pt x="389826" y="265804"/>
                </a:lnTo>
                <a:lnTo>
                  <a:pt x="0" y="130183"/>
                </a:lnTo>
                <a:close/>
              </a:path>
              <a:path w="9144000" h="2989579">
                <a:moveTo>
                  <a:pt x="6105144" y="132708"/>
                </a:moveTo>
                <a:lnTo>
                  <a:pt x="5714619" y="365626"/>
                </a:lnTo>
                <a:lnTo>
                  <a:pt x="5324094" y="365626"/>
                </a:lnTo>
                <a:lnTo>
                  <a:pt x="4962017" y="498595"/>
                </a:lnTo>
                <a:lnTo>
                  <a:pt x="9143999" y="498595"/>
                </a:lnTo>
                <a:lnTo>
                  <a:pt x="9143999" y="384549"/>
                </a:lnTo>
                <a:lnTo>
                  <a:pt x="8391144" y="384549"/>
                </a:lnTo>
                <a:lnTo>
                  <a:pt x="8192861" y="265804"/>
                </a:lnTo>
                <a:lnTo>
                  <a:pt x="6486144" y="265804"/>
                </a:lnTo>
                <a:lnTo>
                  <a:pt x="6105144" y="132708"/>
                </a:lnTo>
                <a:close/>
              </a:path>
              <a:path w="9144000" h="2989579">
                <a:moveTo>
                  <a:pt x="3438016" y="189731"/>
                </a:moveTo>
                <a:lnTo>
                  <a:pt x="3037967" y="189731"/>
                </a:lnTo>
                <a:lnTo>
                  <a:pt x="2656840" y="265804"/>
                </a:lnTo>
                <a:lnTo>
                  <a:pt x="2294890" y="389375"/>
                </a:lnTo>
                <a:lnTo>
                  <a:pt x="4743078" y="389375"/>
                </a:lnTo>
                <a:lnTo>
                  <a:pt x="4571492" y="303777"/>
                </a:lnTo>
                <a:lnTo>
                  <a:pt x="4430408" y="256279"/>
                </a:lnTo>
                <a:lnTo>
                  <a:pt x="3819016" y="256279"/>
                </a:lnTo>
                <a:lnTo>
                  <a:pt x="3438016" y="189731"/>
                </a:lnTo>
                <a:close/>
              </a:path>
              <a:path w="9144000" h="2989579">
                <a:moveTo>
                  <a:pt x="9143999" y="0"/>
                </a:moveTo>
                <a:lnTo>
                  <a:pt x="8753221" y="303777"/>
                </a:lnTo>
                <a:lnTo>
                  <a:pt x="8391144" y="384549"/>
                </a:lnTo>
                <a:lnTo>
                  <a:pt x="9143999" y="384549"/>
                </a:lnTo>
                <a:lnTo>
                  <a:pt x="9143999" y="0"/>
                </a:lnTo>
                <a:close/>
              </a:path>
              <a:path w="9144000" h="2989579">
                <a:moveTo>
                  <a:pt x="1532890" y="156457"/>
                </a:moveTo>
                <a:lnTo>
                  <a:pt x="1151890" y="265804"/>
                </a:lnTo>
                <a:lnTo>
                  <a:pt x="1711756" y="265804"/>
                </a:lnTo>
                <a:lnTo>
                  <a:pt x="1532890" y="156457"/>
                </a:lnTo>
                <a:close/>
              </a:path>
              <a:path w="9144000" h="2989579">
                <a:moveTo>
                  <a:pt x="8010271" y="156457"/>
                </a:moveTo>
                <a:lnTo>
                  <a:pt x="7248144" y="156457"/>
                </a:lnTo>
                <a:lnTo>
                  <a:pt x="6867144" y="265804"/>
                </a:lnTo>
                <a:lnTo>
                  <a:pt x="8192861" y="265804"/>
                </a:lnTo>
                <a:lnTo>
                  <a:pt x="8010271" y="156457"/>
                </a:lnTo>
                <a:close/>
              </a:path>
              <a:path w="9144000" h="2989579">
                <a:moveTo>
                  <a:pt x="4190491" y="175507"/>
                </a:moveTo>
                <a:lnTo>
                  <a:pt x="3819016" y="256279"/>
                </a:lnTo>
                <a:lnTo>
                  <a:pt x="4430408" y="256279"/>
                </a:lnTo>
                <a:lnTo>
                  <a:pt x="4190491" y="175507"/>
                </a:lnTo>
                <a:close/>
              </a:path>
            </a:pathLst>
          </a:custGeom>
          <a:solidFill>
            <a:srgbClr val="00CEF6">
              <a:alpha val="7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7976" y="1814576"/>
            <a:ext cx="122650" cy="147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4689" y="2084133"/>
            <a:ext cx="151225" cy="176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81977" y="2131726"/>
            <a:ext cx="122650" cy="148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142744"/>
            <a:ext cx="4196080" cy="477520"/>
          </a:xfrm>
          <a:custGeom>
            <a:avLst/>
            <a:gdLst/>
            <a:ahLst/>
            <a:cxnLst/>
            <a:rect l="l" t="t" r="r" b="b"/>
            <a:pathLst>
              <a:path w="4196080" h="477519">
                <a:moveTo>
                  <a:pt x="0" y="51534"/>
                </a:moveTo>
                <a:lnTo>
                  <a:pt x="386105" y="415036"/>
                </a:lnTo>
                <a:lnTo>
                  <a:pt x="767041" y="415036"/>
                </a:lnTo>
                <a:lnTo>
                  <a:pt x="1147991" y="352932"/>
                </a:lnTo>
                <a:lnTo>
                  <a:pt x="1528953" y="477012"/>
                </a:lnTo>
                <a:lnTo>
                  <a:pt x="1905127" y="281431"/>
                </a:lnTo>
                <a:lnTo>
                  <a:pt x="2290826" y="281431"/>
                </a:lnTo>
                <a:lnTo>
                  <a:pt x="2662301" y="0"/>
                </a:lnTo>
                <a:lnTo>
                  <a:pt x="3043174" y="66801"/>
                </a:lnTo>
                <a:lnTo>
                  <a:pt x="3428873" y="66801"/>
                </a:lnTo>
                <a:lnTo>
                  <a:pt x="3814572" y="400685"/>
                </a:lnTo>
                <a:lnTo>
                  <a:pt x="4195572" y="400685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5571" y="2023872"/>
            <a:ext cx="3424554" cy="591820"/>
          </a:xfrm>
          <a:custGeom>
            <a:avLst/>
            <a:gdLst/>
            <a:ahLst/>
            <a:cxnLst/>
            <a:rect l="l" t="t" r="r" b="b"/>
            <a:pathLst>
              <a:path w="3424554" h="591819">
                <a:moveTo>
                  <a:pt x="0" y="524509"/>
                </a:moveTo>
                <a:lnTo>
                  <a:pt x="376174" y="228853"/>
                </a:lnTo>
                <a:lnTo>
                  <a:pt x="762000" y="109600"/>
                </a:lnTo>
                <a:lnTo>
                  <a:pt x="1143000" y="343280"/>
                </a:lnTo>
                <a:lnTo>
                  <a:pt x="1519301" y="343280"/>
                </a:lnTo>
                <a:lnTo>
                  <a:pt x="1900301" y="41490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4571" y="2033016"/>
            <a:ext cx="1519555" cy="404495"/>
          </a:xfrm>
          <a:custGeom>
            <a:avLst/>
            <a:gdLst/>
            <a:ahLst/>
            <a:cxnLst/>
            <a:rect l="l" t="t" r="r" b="b"/>
            <a:pathLst>
              <a:path w="1519554" h="404494">
                <a:moveTo>
                  <a:pt x="0" y="0"/>
                </a:moveTo>
                <a:lnTo>
                  <a:pt x="376174" y="119125"/>
                </a:lnTo>
                <a:lnTo>
                  <a:pt x="766572" y="119125"/>
                </a:lnTo>
                <a:lnTo>
                  <a:pt x="1147445" y="119125"/>
                </a:lnTo>
                <a:lnTo>
                  <a:pt x="1519427" y="404023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4044" y="24627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8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5044" y="2590800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3044" y="25344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7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2043" y="25237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6" y="0"/>
                </a:moveTo>
                <a:lnTo>
                  <a:pt x="17686" y="2274"/>
                </a:lnTo>
                <a:lnTo>
                  <a:pt x="8482" y="8477"/>
                </a:lnTo>
                <a:lnTo>
                  <a:pt x="2275" y="17680"/>
                </a:lnTo>
                <a:lnTo>
                  <a:pt x="0" y="28956"/>
                </a:lnTo>
                <a:lnTo>
                  <a:pt x="2275" y="40231"/>
                </a:lnTo>
                <a:lnTo>
                  <a:pt x="8482" y="49434"/>
                </a:lnTo>
                <a:lnTo>
                  <a:pt x="17686" y="55637"/>
                </a:lnTo>
                <a:lnTo>
                  <a:pt x="28956" y="57912"/>
                </a:lnTo>
                <a:lnTo>
                  <a:pt x="40225" y="55637"/>
                </a:lnTo>
                <a:lnTo>
                  <a:pt x="49429" y="49434"/>
                </a:lnTo>
                <a:lnTo>
                  <a:pt x="55636" y="40231"/>
                </a:lnTo>
                <a:lnTo>
                  <a:pt x="57912" y="28956"/>
                </a:lnTo>
                <a:lnTo>
                  <a:pt x="55636" y="17680"/>
                </a:lnTo>
                <a:lnTo>
                  <a:pt x="49429" y="8477"/>
                </a:lnTo>
                <a:lnTo>
                  <a:pt x="40225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2171694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0"/>
                </a:moveTo>
                <a:lnTo>
                  <a:pt x="0" y="47255"/>
                </a:lnTo>
                <a:lnTo>
                  <a:pt x="5458" y="43582"/>
                </a:lnTo>
                <a:lnTo>
                  <a:pt x="11500" y="34623"/>
                </a:lnTo>
                <a:lnTo>
                  <a:pt x="13716" y="23627"/>
                </a:lnTo>
                <a:lnTo>
                  <a:pt x="11500" y="12632"/>
                </a:lnTo>
                <a:lnTo>
                  <a:pt x="5458" y="3672"/>
                </a:lnTo>
                <a:lnTo>
                  <a:pt x="0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6044" y="23957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57044" y="2391155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044" y="210921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19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00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81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62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3044" y="22296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4044" y="2104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05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86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67044" y="24094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8044" y="22905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29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10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1043" y="20055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72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53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34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30283" y="2433808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13716" y="0"/>
                </a:moveTo>
                <a:lnTo>
                  <a:pt x="8239" y="3686"/>
                </a:lnTo>
                <a:lnTo>
                  <a:pt x="2208" y="12645"/>
                </a:lnTo>
                <a:lnTo>
                  <a:pt x="0" y="23641"/>
                </a:lnTo>
                <a:lnTo>
                  <a:pt x="2208" y="34636"/>
                </a:lnTo>
                <a:lnTo>
                  <a:pt x="8239" y="43596"/>
                </a:lnTo>
                <a:lnTo>
                  <a:pt x="13716" y="47282"/>
                </a:lnTo>
                <a:lnTo>
                  <a:pt x="1371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90088" y="214731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5">
                <a:moveTo>
                  <a:pt x="0" y="57911"/>
                </a:move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80462" y="4548"/>
                </a:lnTo>
                <a:lnTo>
                  <a:pt x="98869" y="16954"/>
                </a:lnTo>
                <a:lnTo>
                  <a:pt x="111275" y="35361"/>
                </a:lnTo>
                <a:lnTo>
                  <a:pt x="115824" y="57911"/>
                </a:lnTo>
                <a:lnTo>
                  <a:pt x="111275" y="80462"/>
                </a:lnTo>
                <a:lnTo>
                  <a:pt x="98869" y="98869"/>
                </a:lnTo>
                <a:lnTo>
                  <a:pt x="80462" y="111275"/>
                </a:lnTo>
                <a:lnTo>
                  <a:pt x="57912" y="115823"/>
                </a:lnTo>
                <a:lnTo>
                  <a:pt x="35361" y="111275"/>
                </a:lnTo>
                <a:lnTo>
                  <a:pt x="16954" y="98869"/>
                </a:lnTo>
                <a:lnTo>
                  <a:pt x="4548" y="80462"/>
                </a:lnTo>
                <a:lnTo>
                  <a:pt x="0" y="57911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85088" y="2433827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5" h="114300">
                <a:moveTo>
                  <a:pt x="0" y="57150"/>
                </a:moveTo>
                <a:lnTo>
                  <a:pt x="4551" y="34879"/>
                </a:lnTo>
                <a:lnTo>
                  <a:pt x="16964" y="16716"/>
                </a:lnTo>
                <a:lnTo>
                  <a:pt x="35372" y="4482"/>
                </a:lnTo>
                <a:lnTo>
                  <a:pt x="57912" y="0"/>
                </a:lnTo>
                <a:lnTo>
                  <a:pt x="80451" y="4482"/>
                </a:lnTo>
                <a:lnTo>
                  <a:pt x="98859" y="16716"/>
                </a:lnTo>
                <a:lnTo>
                  <a:pt x="111272" y="34879"/>
                </a:lnTo>
                <a:lnTo>
                  <a:pt x="115824" y="57150"/>
                </a:lnTo>
                <a:lnTo>
                  <a:pt x="111272" y="79420"/>
                </a:lnTo>
                <a:lnTo>
                  <a:pt x="98859" y="97583"/>
                </a:lnTo>
                <a:lnTo>
                  <a:pt x="80451" y="109817"/>
                </a:lnTo>
                <a:lnTo>
                  <a:pt x="57912" y="114300"/>
                </a:lnTo>
                <a:lnTo>
                  <a:pt x="35372" y="109817"/>
                </a:lnTo>
                <a:lnTo>
                  <a:pt x="16964" y="97583"/>
                </a:lnTo>
                <a:lnTo>
                  <a:pt x="4551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95088" y="2077211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57150"/>
                </a:moveTo>
                <a:lnTo>
                  <a:pt x="4548" y="34879"/>
                </a:lnTo>
                <a:lnTo>
                  <a:pt x="16954" y="16716"/>
                </a:lnTo>
                <a:lnTo>
                  <a:pt x="35361" y="4482"/>
                </a:lnTo>
                <a:lnTo>
                  <a:pt x="57912" y="0"/>
                </a:lnTo>
                <a:lnTo>
                  <a:pt x="80462" y="4482"/>
                </a:lnTo>
                <a:lnTo>
                  <a:pt x="98869" y="16716"/>
                </a:lnTo>
                <a:lnTo>
                  <a:pt x="111275" y="34879"/>
                </a:lnTo>
                <a:lnTo>
                  <a:pt x="115824" y="57150"/>
                </a:lnTo>
                <a:lnTo>
                  <a:pt x="111275" y="79420"/>
                </a:lnTo>
                <a:lnTo>
                  <a:pt x="98869" y="97583"/>
                </a:lnTo>
                <a:lnTo>
                  <a:pt x="80462" y="109817"/>
                </a:lnTo>
                <a:lnTo>
                  <a:pt x="57912" y="114300"/>
                </a:lnTo>
                <a:lnTo>
                  <a:pt x="35361" y="109817"/>
                </a:lnTo>
                <a:lnTo>
                  <a:pt x="16954" y="97583"/>
                </a:lnTo>
                <a:lnTo>
                  <a:pt x="4548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85624" y="1876488"/>
            <a:ext cx="151225" cy="1765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214497" y="3524199"/>
            <a:ext cx="4231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35" dirty="0">
                <a:solidFill>
                  <a:srgbClr val="FFFFFF"/>
                </a:solidFill>
                <a:latin typeface="Arial Narrow"/>
                <a:cs typeface="Arial Narrow"/>
              </a:rPr>
              <a:t>Introduction </a:t>
            </a:r>
            <a:r>
              <a:rPr sz="3600" b="1" spc="45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3600" b="1" spc="-33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Arial Narrow"/>
                <a:cs typeface="Arial Narrow"/>
              </a:rPr>
              <a:t>Tableau</a:t>
            </a:r>
            <a:endParaRPr sz="3600">
              <a:latin typeface="Arial Narrow"/>
              <a:cs typeface="Arial Narro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33766" y="2882569"/>
            <a:ext cx="52895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0" b="1" spc="-1515" dirty="0">
                <a:solidFill>
                  <a:srgbClr val="3B78D7"/>
                </a:solidFill>
                <a:latin typeface="Arial Narrow"/>
                <a:cs typeface="Arial Narrow"/>
              </a:rPr>
              <a:t>1</a:t>
            </a:r>
            <a:endParaRPr sz="120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98B9F8-BBAF-43AB-B0AD-6DE7802CA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B7AEA23-D74C-4C57-AD3D-853536975C53}"/>
              </a:ext>
            </a:extLst>
          </p:cNvPr>
          <p:cNvSpPr/>
          <p:nvPr/>
        </p:nvSpPr>
        <p:spPr>
          <a:xfrm>
            <a:off x="6477000" y="361950"/>
            <a:ext cx="14478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55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66D609-F42E-4D72-BC18-AB5EA92F1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228BD37-F6B9-4EA9-93A3-368B611AE882}"/>
              </a:ext>
            </a:extLst>
          </p:cNvPr>
          <p:cNvSpPr/>
          <p:nvPr/>
        </p:nvSpPr>
        <p:spPr>
          <a:xfrm>
            <a:off x="6477000" y="361950"/>
            <a:ext cx="16764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99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B099A3-F73A-4022-B2FB-CD4EBE76B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324091B-4384-483B-8B4A-A7C2687CD6DC}"/>
              </a:ext>
            </a:extLst>
          </p:cNvPr>
          <p:cNvSpPr/>
          <p:nvPr/>
        </p:nvSpPr>
        <p:spPr>
          <a:xfrm>
            <a:off x="29705" y="514350"/>
            <a:ext cx="16764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50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66C0D-D2A2-44B3-B2B7-561B948A2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9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3B7319-D35F-448F-91A5-3D747BBC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C3D6664-F68C-439A-96F6-9BCDB9DFB5A7}"/>
              </a:ext>
            </a:extLst>
          </p:cNvPr>
          <p:cNvSpPr/>
          <p:nvPr/>
        </p:nvSpPr>
        <p:spPr>
          <a:xfrm>
            <a:off x="29705" y="514350"/>
            <a:ext cx="16764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59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8632"/>
            <a:ext cx="9144000" cy="3134995"/>
          </a:xfrm>
          <a:custGeom>
            <a:avLst/>
            <a:gdLst/>
            <a:ahLst/>
            <a:cxnLst/>
            <a:rect l="l" t="t" r="r" b="b"/>
            <a:pathLst>
              <a:path w="9144000" h="3134995">
                <a:moveTo>
                  <a:pt x="0" y="20059"/>
                </a:moveTo>
                <a:lnTo>
                  <a:pt x="0" y="3134866"/>
                </a:lnTo>
                <a:lnTo>
                  <a:pt x="9143999" y="3134866"/>
                </a:lnTo>
                <a:lnTo>
                  <a:pt x="9143999" y="627253"/>
                </a:lnTo>
                <a:lnTo>
                  <a:pt x="5338318" y="627253"/>
                </a:lnTo>
                <a:lnTo>
                  <a:pt x="5192238" y="532003"/>
                </a:lnTo>
                <a:lnTo>
                  <a:pt x="2671191" y="532003"/>
                </a:lnTo>
                <a:lnTo>
                  <a:pt x="2294890" y="338200"/>
                </a:lnTo>
                <a:lnTo>
                  <a:pt x="2231938" y="282320"/>
                </a:lnTo>
                <a:lnTo>
                  <a:pt x="385064" y="282320"/>
                </a:lnTo>
                <a:lnTo>
                  <a:pt x="0" y="20059"/>
                </a:lnTo>
                <a:close/>
              </a:path>
              <a:path w="9144000" h="3134995">
                <a:moveTo>
                  <a:pt x="6857619" y="285623"/>
                </a:moveTo>
                <a:lnTo>
                  <a:pt x="6500495" y="502412"/>
                </a:lnTo>
                <a:lnTo>
                  <a:pt x="6124194" y="502412"/>
                </a:lnTo>
                <a:lnTo>
                  <a:pt x="5724144" y="627253"/>
                </a:lnTo>
                <a:lnTo>
                  <a:pt x="9143999" y="627253"/>
                </a:lnTo>
                <a:lnTo>
                  <a:pt x="9143999" y="420243"/>
                </a:lnTo>
                <a:lnTo>
                  <a:pt x="7262368" y="420243"/>
                </a:lnTo>
                <a:lnTo>
                  <a:pt x="6857619" y="285623"/>
                </a:lnTo>
                <a:close/>
              </a:path>
              <a:path w="9144000" h="3134995">
                <a:moveTo>
                  <a:pt x="4190491" y="58674"/>
                </a:moveTo>
                <a:lnTo>
                  <a:pt x="3823842" y="196976"/>
                </a:lnTo>
                <a:lnTo>
                  <a:pt x="3447541" y="259334"/>
                </a:lnTo>
                <a:lnTo>
                  <a:pt x="3047492" y="528701"/>
                </a:lnTo>
                <a:lnTo>
                  <a:pt x="2671191" y="532003"/>
                </a:lnTo>
                <a:lnTo>
                  <a:pt x="5192238" y="532003"/>
                </a:lnTo>
                <a:lnTo>
                  <a:pt x="4962017" y="381888"/>
                </a:lnTo>
                <a:lnTo>
                  <a:pt x="4581017" y="371094"/>
                </a:lnTo>
                <a:lnTo>
                  <a:pt x="4190491" y="58674"/>
                </a:lnTo>
                <a:close/>
              </a:path>
              <a:path w="9144000" h="3134995">
                <a:moveTo>
                  <a:pt x="8391144" y="200279"/>
                </a:moveTo>
                <a:lnTo>
                  <a:pt x="7619619" y="203581"/>
                </a:lnTo>
                <a:lnTo>
                  <a:pt x="7262368" y="420243"/>
                </a:lnTo>
                <a:lnTo>
                  <a:pt x="9143999" y="420243"/>
                </a:lnTo>
                <a:lnTo>
                  <a:pt x="9143999" y="282320"/>
                </a:lnTo>
                <a:lnTo>
                  <a:pt x="8767445" y="282320"/>
                </a:lnTo>
                <a:lnTo>
                  <a:pt x="8391144" y="200279"/>
                </a:lnTo>
                <a:close/>
              </a:path>
              <a:path w="9144000" h="3134995">
                <a:moveTo>
                  <a:pt x="1913889" y="0"/>
                </a:moveTo>
                <a:lnTo>
                  <a:pt x="1532890" y="124713"/>
                </a:lnTo>
                <a:lnTo>
                  <a:pt x="761339" y="128016"/>
                </a:lnTo>
                <a:lnTo>
                  <a:pt x="385064" y="282320"/>
                </a:lnTo>
                <a:lnTo>
                  <a:pt x="2231938" y="282320"/>
                </a:lnTo>
                <a:lnTo>
                  <a:pt x="1913889" y="0"/>
                </a:lnTo>
                <a:close/>
              </a:path>
              <a:path w="9144000" h="3134995">
                <a:moveTo>
                  <a:pt x="9143999" y="79104"/>
                </a:moveTo>
                <a:lnTo>
                  <a:pt x="8767445" y="282320"/>
                </a:lnTo>
                <a:lnTo>
                  <a:pt x="9143999" y="282320"/>
                </a:lnTo>
                <a:lnTo>
                  <a:pt x="9143999" y="79104"/>
                </a:lnTo>
                <a:close/>
              </a:path>
            </a:pathLst>
          </a:custGeom>
          <a:solidFill>
            <a:srgbClr val="AEEF00">
              <a:alpha val="8156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54307"/>
            <a:ext cx="9144000" cy="2989580"/>
          </a:xfrm>
          <a:custGeom>
            <a:avLst/>
            <a:gdLst/>
            <a:ahLst/>
            <a:cxnLst/>
            <a:rect l="l" t="t" r="r" b="b"/>
            <a:pathLst>
              <a:path w="9144000" h="2989579">
                <a:moveTo>
                  <a:pt x="0" y="130183"/>
                </a:moveTo>
                <a:lnTo>
                  <a:pt x="0" y="2989191"/>
                </a:lnTo>
                <a:lnTo>
                  <a:pt x="9143999" y="2989191"/>
                </a:lnTo>
                <a:lnTo>
                  <a:pt x="9143999" y="498595"/>
                </a:lnTo>
                <a:lnTo>
                  <a:pt x="4962017" y="498595"/>
                </a:lnTo>
                <a:lnTo>
                  <a:pt x="4743078" y="389375"/>
                </a:lnTo>
                <a:lnTo>
                  <a:pt x="1913889" y="389375"/>
                </a:lnTo>
                <a:lnTo>
                  <a:pt x="1711756" y="265804"/>
                </a:lnTo>
                <a:lnTo>
                  <a:pt x="389826" y="265804"/>
                </a:lnTo>
                <a:lnTo>
                  <a:pt x="0" y="130183"/>
                </a:lnTo>
                <a:close/>
              </a:path>
              <a:path w="9144000" h="2989579">
                <a:moveTo>
                  <a:pt x="6105144" y="132708"/>
                </a:moveTo>
                <a:lnTo>
                  <a:pt x="5714619" y="365626"/>
                </a:lnTo>
                <a:lnTo>
                  <a:pt x="5324094" y="365626"/>
                </a:lnTo>
                <a:lnTo>
                  <a:pt x="4962017" y="498595"/>
                </a:lnTo>
                <a:lnTo>
                  <a:pt x="9143999" y="498595"/>
                </a:lnTo>
                <a:lnTo>
                  <a:pt x="9143999" y="384549"/>
                </a:lnTo>
                <a:lnTo>
                  <a:pt x="8391144" y="384549"/>
                </a:lnTo>
                <a:lnTo>
                  <a:pt x="8192861" y="265804"/>
                </a:lnTo>
                <a:lnTo>
                  <a:pt x="6486144" y="265804"/>
                </a:lnTo>
                <a:lnTo>
                  <a:pt x="6105144" y="132708"/>
                </a:lnTo>
                <a:close/>
              </a:path>
              <a:path w="9144000" h="2989579">
                <a:moveTo>
                  <a:pt x="3438016" y="189731"/>
                </a:moveTo>
                <a:lnTo>
                  <a:pt x="3037967" y="189731"/>
                </a:lnTo>
                <a:lnTo>
                  <a:pt x="2656840" y="265804"/>
                </a:lnTo>
                <a:lnTo>
                  <a:pt x="2294890" y="389375"/>
                </a:lnTo>
                <a:lnTo>
                  <a:pt x="4743078" y="389375"/>
                </a:lnTo>
                <a:lnTo>
                  <a:pt x="4571492" y="303777"/>
                </a:lnTo>
                <a:lnTo>
                  <a:pt x="4430408" y="256279"/>
                </a:lnTo>
                <a:lnTo>
                  <a:pt x="3819016" y="256279"/>
                </a:lnTo>
                <a:lnTo>
                  <a:pt x="3438016" y="189731"/>
                </a:lnTo>
                <a:close/>
              </a:path>
              <a:path w="9144000" h="2989579">
                <a:moveTo>
                  <a:pt x="9143999" y="0"/>
                </a:moveTo>
                <a:lnTo>
                  <a:pt x="8753221" y="303777"/>
                </a:lnTo>
                <a:lnTo>
                  <a:pt x="8391144" y="384549"/>
                </a:lnTo>
                <a:lnTo>
                  <a:pt x="9143999" y="384549"/>
                </a:lnTo>
                <a:lnTo>
                  <a:pt x="9143999" y="0"/>
                </a:lnTo>
                <a:close/>
              </a:path>
              <a:path w="9144000" h="2989579">
                <a:moveTo>
                  <a:pt x="1532890" y="156457"/>
                </a:moveTo>
                <a:lnTo>
                  <a:pt x="1151890" y="265804"/>
                </a:lnTo>
                <a:lnTo>
                  <a:pt x="1711756" y="265804"/>
                </a:lnTo>
                <a:lnTo>
                  <a:pt x="1532890" y="156457"/>
                </a:lnTo>
                <a:close/>
              </a:path>
              <a:path w="9144000" h="2989579">
                <a:moveTo>
                  <a:pt x="8010271" y="156457"/>
                </a:moveTo>
                <a:lnTo>
                  <a:pt x="7248144" y="156457"/>
                </a:lnTo>
                <a:lnTo>
                  <a:pt x="6867144" y="265804"/>
                </a:lnTo>
                <a:lnTo>
                  <a:pt x="8192861" y="265804"/>
                </a:lnTo>
                <a:lnTo>
                  <a:pt x="8010271" y="156457"/>
                </a:lnTo>
                <a:close/>
              </a:path>
              <a:path w="9144000" h="2989579">
                <a:moveTo>
                  <a:pt x="4190491" y="175507"/>
                </a:moveTo>
                <a:lnTo>
                  <a:pt x="3819016" y="256279"/>
                </a:lnTo>
                <a:lnTo>
                  <a:pt x="4430408" y="256279"/>
                </a:lnTo>
                <a:lnTo>
                  <a:pt x="4190491" y="175507"/>
                </a:lnTo>
                <a:close/>
              </a:path>
            </a:pathLst>
          </a:custGeom>
          <a:solidFill>
            <a:srgbClr val="00CEF6">
              <a:alpha val="7333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7976" y="1814576"/>
            <a:ext cx="122650" cy="147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4689" y="2084133"/>
            <a:ext cx="151225" cy="176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81977" y="2131726"/>
            <a:ext cx="122650" cy="148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142744"/>
            <a:ext cx="4196080" cy="477520"/>
          </a:xfrm>
          <a:custGeom>
            <a:avLst/>
            <a:gdLst/>
            <a:ahLst/>
            <a:cxnLst/>
            <a:rect l="l" t="t" r="r" b="b"/>
            <a:pathLst>
              <a:path w="4196080" h="477519">
                <a:moveTo>
                  <a:pt x="0" y="51534"/>
                </a:moveTo>
                <a:lnTo>
                  <a:pt x="386105" y="415036"/>
                </a:lnTo>
                <a:lnTo>
                  <a:pt x="767041" y="415036"/>
                </a:lnTo>
                <a:lnTo>
                  <a:pt x="1147991" y="352932"/>
                </a:lnTo>
                <a:lnTo>
                  <a:pt x="1528953" y="477012"/>
                </a:lnTo>
                <a:lnTo>
                  <a:pt x="1905127" y="281431"/>
                </a:lnTo>
                <a:lnTo>
                  <a:pt x="2290826" y="281431"/>
                </a:lnTo>
                <a:lnTo>
                  <a:pt x="2662301" y="0"/>
                </a:lnTo>
                <a:lnTo>
                  <a:pt x="3043174" y="66801"/>
                </a:lnTo>
                <a:lnTo>
                  <a:pt x="3428873" y="66801"/>
                </a:lnTo>
                <a:lnTo>
                  <a:pt x="3814572" y="400685"/>
                </a:lnTo>
                <a:lnTo>
                  <a:pt x="4195572" y="400685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5571" y="2023872"/>
            <a:ext cx="3424554" cy="591820"/>
          </a:xfrm>
          <a:custGeom>
            <a:avLst/>
            <a:gdLst/>
            <a:ahLst/>
            <a:cxnLst/>
            <a:rect l="l" t="t" r="r" b="b"/>
            <a:pathLst>
              <a:path w="3424554" h="591819">
                <a:moveTo>
                  <a:pt x="0" y="524509"/>
                </a:moveTo>
                <a:lnTo>
                  <a:pt x="376174" y="228853"/>
                </a:lnTo>
                <a:lnTo>
                  <a:pt x="762000" y="109600"/>
                </a:lnTo>
                <a:lnTo>
                  <a:pt x="1143000" y="343280"/>
                </a:lnTo>
                <a:lnTo>
                  <a:pt x="1519301" y="343280"/>
                </a:lnTo>
                <a:lnTo>
                  <a:pt x="1900301" y="41490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4571" y="2033016"/>
            <a:ext cx="1519555" cy="404495"/>
          </a:xfrm>
          <a:custGeom>
            <a:avLst/>
            <a:gdLst/>
            <a:ahLst/>
            <a:cxnLst/>
            <a:rect l="l" t="t" r="r" b="b"/>
            <a:pathLst>
              <a:path w="1519554" h="404494">
                <a:moveTo>
                  <a:pt x="0" y="0"/>
                </a:moveTo>
                <a:lnTo>
                  <a:pt x="376174" y="119125"/>
                </a:lnTo>
                <a:lnTo>
                  <a:pt x="766572" y="119125"/>
                </a:lnTo>
                <a:lnTo>
                  <a:pt x="1147445" y="119125"/>
                </a:lnTo>
                <a:lnTo>
                  <a:pt x="1519427" y="404023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4044" y="24627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8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5044" y="2590800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3044" y="25344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7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2043" y="25237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6" y="0"/>
                </a:moveTo>
                <a:lnTo>
                  <a:pt x="17686" y="2274"/>
                </a:lnTo>
                <a:lnTo>
                  <a:pt x="8482" y="8477"/>
                </a:lnTo>
                <a:lnTo>
                  <a:pt x="2275" y="17680"/>
                </a:lnTo>
                <a:lnTo>
                  <a:pt x="0" y="28956"/>
                </a:lnTo>
                <a:lnTo>
                  <a:pt x="2275" y="40231"/>
                </a:lnTo>
                <a:lnTo>
                  <a:pt x="8482" y="49434"/>
                </a:lnTo>
                <a:lnTo>
                  <a:pt x="17686" y="55637"/>
                </a:lnTo>
                <a:lnTo>
                  <a:pt x="28956" y="57912"/>
                </a:lnTo>
                <a:lnTo>
                  <a:pt x="40225" y="55637"/>
                </a:lnTo>
                <a:lnTo>
                  <a:pt x="49429" y="49434"/>
                </a:lnTo>
                <a:lnTo>
                  <a:pt x="55636" y="40231"/>
                </a:lnTo>
                <a:lnTo>
                  <a:pt x="57912" y="28956"/>
                </a:lnTo>
                <a:lnTo>
                  <a:pt x="55636" y="17680"/>
                </a:lnTo>
                <a:lnTo>
                  <a:pt x="49429" y="8477"/>
                </a:lnTo>
                <a:lnTo>
                  <a:pt x="40225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2171694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0"/>
                </a:moveTo>
                <a:lnTo>
                  <a:pt x="0" y="47255"/>
                </a:lnTo>
                <a:lnTo>
                  <a:pt x="5458" y="43582"/>
                </a:lnTo>
                <a:lnTo>
                  <a:pt x="11500" y="34623"/>
                </a:lnTo>
                <a:lnTo>
                  <a:pt x="13716" y="23627"/>
                </a:lnTo>
                <a:lnTo>
                  <a:pt x="11500" y="12632"/>
                </a:lnTo>
                <a:lnTo>
                  <a:pt x="5458" y="3672"/>
                </a:lnTo>
                <a:lnTo>
                  <a:pt x="0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6044" y="23957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57044" y="2391155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044" y="210921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19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00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81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62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3044" y="22296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4044" y="2104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05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86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67044" y="24094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8044" y="22905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29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10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1043" y="20055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72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53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34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30283" y="2433808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13716" y="0"/>
                </a:moveTo>
                <a:lnTo>
                  <a:pt x="8239" y="3686"/>
                </a:lnTo>
                <a:lnTo>
                  <a:pt x="2208" y="12645"/>
                </a:lnTo>
                <a:lnTo>
                  <a:pt x="0" y="23641"/>
                </a:lnTo>
                <a:lnTo>
                  <a:pt x="2208" y="34636"/>
                </a:lnTo>
                <a:lnTo>
                  <a:pt x="8239" y="43596"/>
                </a:lnTo>
                <a:lnTo>
                  <a:pt x="13716" y="47282"/>
                </a:lnTo>
                <a:lnTo>
                  <a:pt x="1371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90088" y="214731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5">
                <a:moveTo>
                  <a:pt x="0" y="57911"/>
                </a:move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80462" y="4548"/>
                </a:lnTo>
                <a:lnTo>
                  <a:pt x="98869" y="16954"/>
                </a:lnTo>
                <a:lnTo>
                  <a:pt x="111275" y="35361"/>
                </a:lnTo>
                <a:lnTo>
                  <a:pt x="115824" y="57911"/>
                </a:lnTo>
                <a:lnTo>
                  <a:pt x="111275" y="80462"/>
                </a:lnTo>
                <a:lnTo>
                  <a:pt x="98869" y="98869"/>
                </a:lnTo>
                <a:lnTo>
                  <a:pt x="80462" y="111275"/>
                </a:lnTo>
                <a:lnTo>
                  <a:pt x="57912" y="115823"/>
                </a:lnTo>
                <a:lnTo>
                  <a:pt x="35361" y="111275"/>
                </a:lnTo>
                <a:lnTo>
                  <a:pt x="16954" y="98869"/>
                </a:lnTo>
                <a:lnTo>
                  <a:pt x="4548" y="80462"/>
                </a:lnTo>
                <a:lnTo>
                  <a:pt x="0" y="57911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85088" y="2433827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5" h="114300">
                <a:moveTo>
                  <a:pt x="0" y="57150"/>
                </a:moveTo>
                <a:lnTo>
                  <a:pt x="4551" y="34879"/>
                </a:lnTo>
                <a:lnTo>
                  <a:pt x="16964" y="16716"/>
                </a:lnTo>
                <a:lnTo>
                  <a:pt x="35372" y="4482"/>
                </a:lnTo>
                <a:lnTo>
                  <a:pt x="57912" y="0"/>
                </a:lnTo>
                <a:lnTo>
                  <a:pt x="80451" y="4482"/>
                </a:lnTo>
                <a:lnTo>
                  <a:pt x="98859" y="16716"/>
                </a:lnTo>
                <a:lnTo>
                  <a:pt x="111272" y="34879"/>
                </a:lnTo>
                <a:lnTo>
                  <a:pt x="115824" y="57150"/>
                </a:lnTo>
                <a:lnTo>
                  <a:pt x="111272" y="79420"/>
                </a:lnTo>
                <a:lnTo>
                  <a:pt x="98859" y="97583"/>
                </a:lnTo>
                <a:lnTo>
                  <a:pt x="80451" y="109817"/>
                </a:lnTo>
                <a:lnTo>
                  <a:pt x="57912" y="114300"/>
                </a:lnTo>
                <a:lnTo>
                  <a:pt x="35372" y="109817"/>
                </a:lnTo>
                <a:lnTo>
                  <a:pt x="16964" y="97583"/>
                </a:lnTo>
                <a:lnTo>
                  <a:pt x="4551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95088" y="2077211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57150"/>
                </a:moveTo>
                <a:lnTo>
                  <a:pt x="4548" y="34879"/>
                </a:lnTo>
                <a:lnTo>
                  <a:pt x="16954" y="16716"/>
                </a:lnTo>
                <a:lnTo>
                  <a:pt x="35361" y="4482"/>
                </a:lnTo>
                <a:lnTo>
                  <a:pt x="57912" y="0"/>
                </a:lnTo>
                <a:lnTo>
                  <a:pt x="80462" y="4482"/>
                </a:lnTo>
                <a:lnTo>
                  <a:pt x="98869" y="16716"/>
                </a:lnTo>
                <a:lnTo>
                  <a:pt x="111275" y="34879"/>
                </a:lnTo>
                <a:lnTo>
                  <a:pt x="115824" y="57150"/>
                </a:lnTo>
                <a:lnTo>
                  <a:pt x="111275" y="79420"/>
                </a:lnTo>
                <a:lnTo>
                  <a:pt x="98869" y="97583"/>
                </a:lnTo>
                <a:lnTo>
                  <a:pt x="80462" y="109817"/>
                </a:lnTo>
                <a:lnTo>
                  <a:pt x="57912" y="114300"/>
                </a:lnTo>
                <a:lnTo>
                  <a:pt x="35361" y="109817"/>
                </a:lnTo>
                <a:lnTo>
                  <a:pt x="16954" y="97583"/>
                </a:lnTo>
                <a:lnTo>
                  <a:pt x="4548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85624" y="1876488"/>
            <a:ext cx="151225" cy="1765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458463" y="3524199"/>
            <a:ext cx="3984752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600" b="1" spc="-15" dirty="0">
                <a:solidFill>
                  <a:srgbClr val="FFFFFF"/>
                </a:solidFill>
                <a:latin typeface="Arial Narrow"/>
                <a:cs typeface="Arial Narrow"/>
              </a:rPr>
              <a:t>Data Transformations</a:t>
            </a:r>
          </a:p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spc="-15" dirty="0">
                <a:latin typeface="Arial Narrow"/>
                <a:cs typeface="Arial Narrow"/>
              </a:rPr>
              <a:t>Data Cleaning</a:t>
            </a:r>
            <a:endParaRPr sz="2800" dirty="0">
              <a:latin typeface="Arial Narrow"/>
              <a:cs typeface="Arial Narro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87461" y="2882569"/>
            <a:ext cx="81978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2000" b="1" spc="780" dirty="0">
                <a:solidFill>
                  <a:srgbClr val="3B78D7"/>
                </a:solidFill>
                <a:latin typeface="Arial Narrow"/>
                <a:cs typeface="Arial Narrow"/>
              </a:rPr>
              <a:t>4</a:t>
            </a:r>
            <a:endParaRPr sz="120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040289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E4C9F1-DC01-4117-93AF-662026A7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C9F9183-EC05-4C2A-9E26-AA1FD9D3BD45}"/>
              </a:ext>
            </a:extLst>
          </p:cNvPr>
          <p:cNvSpPr/>
          <p:nvPr/>
        </p:nvSpPr>
        <p:spPr>
          <a:xfrm flipV="1">
            <a:off x="29705" y="1200150"/>
            <a:ext cx="16764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50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4C2FCE-AFA9-4942-B956-288F637C2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51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FF30ED-D78F-4639-B5C4-B04575D6A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77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8632"/>
            <a:ext cx="9144000" cy="3134995"/>
          </a:xfrm>
          <a:custGeom>
            <a:avLst/>
            <a:gdLst/>
            <a:ahLst/>
            <a:cxnLst/>
            <a:rect l="l" t="t" r="r" b="b"/>
            <a:pathLst>
              <a:path w="9144000" h="3134995">
                <a:moveTo>
                  <a:pt x="0" y="20059"/>
                </a:moveTo>
                <a:lnTo>
                  <a:pt x="0" y="3134866"/>
                </a:lnTo>
                <a:lnTo>
                  <a:pt x="9143999" y="3134866"/>
                </a:lnTo>
                <a:lnTo>
                  <a:pt x="9143999" y="627253"/>
                </a:lnTo>
                <a:lnTo>
                  <a:pt x="5338318" y="627253"/>
                </a:lnTo>
                <a:lnTo>
                  <a:pt x="5192238" y="532003"/>
                </a:lnTo>
                <a:lnTo>
                  <a:pt x="2671191" y="532003"/>
                </a:lnTo>
                <a:lnTo>
                  <a:pt x="2294890" y="338200"/>
                </a:lnTo>
                <a:lnTo>
                  <a:pt x="2231938" y="282320"/>
                </a:lnTo>
                <a:lnTo>
                  <a:pt x="385064" y="282320"/>
                </a:lnTo>
                <a:lnTo>
                  <a:pt x="0" y="20059"/>
                </a:lnTo>
                <a:close/>
              </a:path>
              <a:path w="9144000" h="3134995">
                <a:moveTo>
                  <a:pt x="6857619" y="285623"/>
                </a:moveTo>
                <a:lnTo>
                  <a:pt x="6500495" y="502412"/>
                </a:lnTo>
                <a:lnTo>
                  <a:pt x="6124194" y="502412"/>
                </a:lnTo>
                <a:lnTo>
                  <a:pt x="5724144" y="627253"/>
                </a:lnTo>
                <a:lnTo>
                  <a:pt x="9143999" y="627253"/>
                </a:lnTo>
                <a:lnTo>
                  <a:pt x="9143999" y="420243"/>
                </a:lnTo>
                <a:lnTo>
                  <a:pt x="7262368" y="420243"/>
                </a:lnTo>
                <a:lnTo>
                  <a:pt x="6857619" y="285623"/>
                </a:lnTo>
                <a:close/>
              </a:path>
              <a:path w="9144000" h="3134995">
                <a:moveTo>
                  <a:pt x="4190491" y="58674"/>
                </a:moveTo>
                <a:lnTo>
                  <a:pt x="3823842" y="196976"/>
                </a:lnTo>
                <a:lnTo>
                  <a:pt x="3447541" y="259334"/>
                </a:lnTo>
                <a:lnTo>
                  <a:pt x="3047492" y="528701"/>
                </a:lnTo>
                <a:lnTo>
                  <a:pt x="2671191" y="532003"/>
                </a:lnTo>
                <a:lnTo>
                  <a:pt x="5192238" y="532003"/>
                </a:lnTo>
                <a:lnTo>
                  <a:pt x="4962017" y="381888"/>
                </a:lnTo>
                <a:lnTo>
                  <a:pt x="4581017" y="371094"/>
                </a:lnTo>
                <a:lnTo>
                  <a:pt x="4190491" y="58674"/>
                </a:lnTo>
                <a:close/>
              </a:path>
              <a:path w="9144000" h="3134995">
                <a:moveTo>
                  <a:pt x="8391144" y="200279"/>
                </a:moveTo>
                <a:lnTo>
                  <a:pt x="7619619" y="203581"/>
                </a:lnTo>
                <a:lnTo>
                  <a:pt x="7262368" y="420243"/>
                </a:lnTo>
                <a:lnTo>
                  <a:pt x="9143999" y="420243"/>
                </a:lnTo>
                <a:lnTo>
                  <a:pt x="9143999" y="282320"/>
                </a:lnTo>
                <a:lnTo>
                  <a:pt x="8767445" y="282320"/>
                </a:lnTo>
                <a:lnTo>
                  <a:pt x="8391144" y="200279"/>
                </a:lnTo>
                <a:close/>
              </a:path>
              <a:path w="9144000" h="3134995">
                <a:moveTo>
                  <a:pt x="1913889" y="0"/>
                </a:moveTo>
                <a:lnTo>
                  <a:pt x="1532890" y="124713"/>
                </a:lnTo>
                <a:lnTo>
                  <a:pt x="761339" y="128016"/>
                </a:lnTo>
                <a:lnTo>
                  <a:pt x="385064" y="282320"/>
                </a:lnTo>
                <a:lnTo>
                  <a:pt x="2231938" y="282320"/>
                </a:lnTo>
                <a:lnTo>
                  <a:pt x="1913889" y="0"/>
                </a:lnTo>
                <a:close/>
              </a:path>
              <a:path w="9144000" h="3134995">
                <a:moveTo>
                  <a:pt x="9143999" y="79104"/>
                </a:moveTo>
                <a:lnTo>
                  <a:pt x="8767445" y="282320"/>
                </a:lnTo>
                <a:lnTo>
                  <a:pt x="9143999" y="282320"/>
                </a:lnTo>
                <a:lnTo>
                  <a:pt x="9143999" y="79104"/>
                </a:lnTo>
                <a:close/>
              </a:path>
            </a:pathLst>
          </a:custGeom>
          <a:solidFill>
            <a:srgbClr val="AEEF00">
              <a:alpha val="8156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54307"/>
            <a:ext cx="9144000" cy="2989580"/>
          </a:xfrm>
          <a:custGeom>
            <a:avLst/>
            <a:gdLst/>
            <a:ahLst/>
            <a:cxnLst/>
            <a:rect l="l" t="t" r="r" b="b"/>
            <a:pathLst>
              <a:path w="9144000" h="2989579">
                <a:moveTo>
                  <a:pt x="0" y="130183"/>
                </a:moveTo>
                <a:lnTo>
                  <a:pt x="0" y="2989191"/>
                </a:lnTo>
                <a:lnTo>
                  <a:pt x="9143999" y="2989191"/>
                </a:lnTo>
                <a:lnTo>
                  <a:pt x="9143999" y="498595"/>
                </a:lnTo>
                <a:lnTo>
                  <a:pt x="4962017" y="498595"/>
                </a:lnTo>
                <a:lnTo>
                  <a:pt x="4743078" y="389375"/>
                </a:lnTo>
                <a:lnTo>
                  <a:pt x="1913889" y="389375"/>
                </a:lnTo>
                <a:lnTo>
                  <a:pt x="1711756" y="265804"/>
                </a:lnTo>
                <a:lnTo>
                  <a:pt x="389826" y="265804"/>
                </a:lnTo>
                <a:lnTo>
                  <a:pt x="0" y="130183"/>
                </a:lnTo>
                <a:close/>
              </a:path>
              <a:path w="9144000" h="2989579">
                <a:moveTo>
                  <a:pt x="6105144" y="132708"/>
                </a:moveTo>
                <a:lnTo>
                  <a:pt x="5714619" y="365626"/>
                </a:lnTo>
                <a:lnTo>
                  <a:pt x="5324094" y="365626"/>
                </a:lnTo>
                <a:lnTo>
                  <a:pt x="4962017" y="498595"/>
                </a:lnTo>
                <a:lnTo>
                  <a:pt x="9143999" y="498595"/>
                </a:lnTo>
                <a:lnTo>
                  <a:pt x="9143999" y="384549"/>
                </a:lnTo>
                <a:lnTo>
                  <a:pt x="8391144" y="384549"/>
                </a:lnTo>
                <a:lnTo>
                  <a:pt x="8192861" y="265804"/>
                </a:lnTo>
                <a:lnTo>
                  <a:pt x="6486144" y="265804"/>
                </a:lnTo>
                <a:lnTo>
                  <a:pt x="6105144" y="132708"/>
                </a:lnTo>
                <a:close/>
              </a:path>
              <a:path w="9144000" h="2989579">
                <a:moveTo>
                  <a:pt x="3438016" y="189731"/>
                </a:moveTo>
                <a:lnTo>
                  <a:pt x="3037967" y="189731"/>
                </a:lnTo>
                <a:lnTo>
                  <a:pt x="2656840" y="265804"/>
                </a:lnTo>
                <a:lnTo>
                  <a:pt x="2294890" y="389375"/>
                </a:lnTo>
                <a:lnTo>
                  <a:pt x="4743078" y="389375"/>
                </a:lnTo>
                <a:lnTo>
                  <a:pt x="4571492" y="303777"/>
                </a:lnTo>
                <a:lnTo>
                  <a:pt x="4430408" y="256279"/>
                </a:lnTo>
                <a:lnTo>
                  <a:pt x="3819016" y="256279"/>
                </a:lnTo>
                <a:lnTo>
                  <a:pt x="3438016" y="189731"/>
                </a:lnTo>
                <a:close/>
              </a:path>
              <a:path w="9144000" h="2989579">
                <a:moveTo>
                  <a:pt x="9143999" y="0"/>
                </a:moveTo>
                <a:lnTo>
                  <a:pt x="8753221" y="303777"/>
                </a:lnTo>
                <a:lnTo>
                  <a:pt x="8391144" y="384549"/>
                </a:lnTo>
                <a:lnTo>
                  <a:pt x="9143999" y="384549"/>
                </a:lnTo>
                <a:lnTo>
                  <a:pt x="9143999" y="0"/>
                </a:lnTo>
                <a:close/>
              </a:path>
              <a:path w="9144000" h="2989579">
                <a:moveTo>
                  <a:pt x="1532890" y="156457"/>
                </a:moveTo>
                <a:lnTo>
                  <a:pt x="1151890" y="265804"/>
                </a:lnTo>
                <a:lnTo>
                  <a:pt x="1711756" y="265804"/>
                </a:lnTo>
                <a:lnTo>
                  <a:pt x="1532890" y="156457"/>
                </a:lnTo>
                <a:close/>
              </a:path>
              <a:path w="9144000" h="2989579">
                <a:moveTo>
                  <a:pt x="8010271" y="156457"/>
                </a:moveTo>
                <a:lnTo>
                  <a:pt x="7248144" y="156457"/>
                </a:lnTo>
                <a:lnTo>
                  <a:pt x="6867144" y="265804"/>
                </a:lnTo>
                <a:lnTo>
                  <a:pt x="8192861" y="265804"/>
                </a:lnTo>
                <a:lnTo>
                  <a:pt x="8010271" y="156457"/>
                </a:lnTo>
                <a:close/>
              </a:path>
              <a:path w="9144000" h="2989579">
                <a:moveTo>
                  <a:pt x="4190491" y="175507"/>
                </a:moveTo>
                <a:lnTo>
                  <a:pt x="3819016" y="256279"/>
                </a:lnTo>
                <a:lnTo>
                  <a:pt x="4430408" y="256279"/>
                </a:lnTo>
                <a:lnTo>
                  <a:pt x="4190491" y="175507"/>
                </a:lnTo>
                <a:close/>
              </a:path>
            </a:pathLst>
          </a:custGeom>
          <a:solidFill>
            <a:srgbClr val="00CEF6">
              <a:alpha val="7333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7976" y="1814576"/>
            <a:ext cx="122650" cy="147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4689" y="2084133"/>
            <a:ext cx="151225" cy="176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81977" y="2131726"/>
            <a:ext cx="122650" cy="148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142744"/>
            <a:ext cx="4196080" cy="477520"/>
          </a:xfrm>
          <a:custGeom>
            <a:avLst/>
            <a:gdLst/>
            <a:ahLst/>
            <a:cxnLst/>
            <a:rect l="l" t="t" r="r" b="b"/>
            <a:pathLst>
              <a:path w="4196080" h="477519">
                <a:moveTo>
                  <a:pt x="0" y="51534"/>
                </a:moveTo>
                <a:lnTo>
                  <a:pt x="386105" y="415036"/>
                </a:lnTo>
                <a:lnTo>
                  <a:pt x="767041" y="415036"/>
                </a:lnTo>
                <a:lnTo>
                  <a:pt x="1147991" y="352932"/>
                </a:lnTo>
                <a:lnTo>
                  <a:pt x="1528953" y="477012"/>
                </a:lnTo>
                <a:lnTo>
                  <a:pt x="1905127" y="281431"/>
                </a:lnTo>
                <a:lnTo>
                  <a:pt x="2290826" y="281431"/>
                </a:lnTo>
                <a:lnTo>
                  <a:pt x="2662301" y="0"/>
                </a:lnTo>
                <a:lnTo>
                  <a:pt x="3043174" y="66801"/>
                </a:lnTo>
                <a:lnTo>
                  <a:pt x="3428873" y="66801"/>
                </a:lnTo>
                <a:lnTo>
                  <a:pt x="3814572" y="400685"/>
                </a:lnTo>
                <a:lnTo>
                  <a:pt x="4195572" y="400685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5571" y="2023872"/>
            <a:ext cx="3424554" cy="591820"/>
          </a:xfrm>
          <a:custGeom>
            <a:avLst/>
            <a:gdLst/>
            <a:ahLst/>
            <a:cxnLst/>
            <a:rect l="l" t="t" r="r" b="b"/>
            <a:pathLst>
              <a:path w="3424554" h="591819">
                <a:moveTo>
                  <a:pt x="0" y="524509"/>
                </a:moveTo>
                <a:lnTo>
                  <a:pt x="376174" y="228853"/>
                </a:lnTo>
                <a:lnTo>
                  <a:pt x="762000" y="109600"/>
                </a:lnTo>
                <a:lnTo>
                  <a:pt x="1143000" y="343280"/>
                </a:lnTo>
                <a:lnTo>
                  <a:pt x="1519301" y="343280"/>
                </a:lnTo>
                <a:lnTo>
                  <a:pt x="1900301" y="41490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4571" y="2033016"/>
            <a:ext cx="1519555" cy="404495"/>
          </a:xfrm>
          <a:custGeom>
            <a:avLst/>
            <a:gdLst/>
            <a:ahLst/>
            <a:cxnLst/>
            <a:rect l="l" t="t" r="r" b="b"/>
            <a:pathLst>
              <a:path w="1519554" h="404494">
                <a:moveTo>
                  <a:pt x="0" y="0"/>
                </a:moveTo>
                <a:lnTo>
                  <a:pt x="376174" y="119125"/>
                </a:lnTo>
                <a:lnTo>
                  <a:pt x="766572" y="119125"/>
                </a:lnTo>
                <a:lnTo>
                  <a:pt x="1147445" y="119125"/>
                </a:lnTo>
                <a:lnTo>
                  <a:pt x="1519427" y="404023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4044" y="24627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8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5044" y="2590800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3044" y="25344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7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2043" y="25237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6" y="0"/>
                </a:moveTo>
                <a:lnTo>
                  <a:pt x="17686" y="2274"/>
                </a:lnTo>
                <a:lnTo>
                  <a:pt x="8482" y="8477"/>
                </a:lnTo>
                <a:lnTo>
                  <a:pt x="2275" y="17680"/>
                </a:lnTo>
                <a:lnTo>
                  <a:pt x="0" y="28956"/>
                </a:lnTo>
                <a:lnTo>
                  <a:pt x="2275" y="40231"/>
                </a:lnTo>
                <a:lnTo>
                  <a:pt x="8482" y="49434"/>
                </a:lnTo>
                <a:lnTo>
                  <a:pt x="17686" y="55637"/>
                </a:lnTo>
                <a:lnTo>
                  <a:pt x="28956" y="57912"/>
                </a:lnTo>
                <a:lnTo>
                  <a:pt x="40225" y="55637"/>
                </a:lnTo>
                <a:lnTo>
                  <a:pt x="49429" y="49434"/>
                </a:lnTo>
                <a:lnTo>
                  <a:pt x="55636" y="40231"/>
                </a:lnTo>
                <a:lnTo>
                  <a:pt x="57912" y="28956"/>
                </a:lnTo>
                <a:lnTo>
                  <a:pt x="55636" y="17680"/>
                </a:lnTo>
                <a:lnTo>
                  <a:pt x="49429" y="8477"/>
                </a:lnTo>
                <a:lnTo>
                  <a:pt x="40225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2171694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0"/>
                </a:moveTo>
                <a:lnTo>
                  <a:pt x="0" y="47255"/>
                </a:lnTo>
                <a:lnTo>
                  <a:pt x="5458" y="43582"/>
                </a:lnTo>
                <a:lnTo>
                  <a:pt x="11500" y="34623"/>
                </a:lnTo>
                <a:lnTo>
                  <a:pt x="13716" y="23627"/>
                </a:lnTo>
                <a:lnTo>
                  <a:pt x="11500" y="12632"/>
                </a:lnTo>
                <a:lnTo>
                  <a:pt x="5458" y="3672"/>
                </a:lnTo>
                <a:lnTo>
                  <a:pt x="0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6044" y="23957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57044" y="2391155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044" y="210921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19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00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81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62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3044" y="22296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4044" y="2104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05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86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67044" y="24094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8044" y="22905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29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10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1043" y="20055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72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53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34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30283" y="2433808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13716" y="0"/>
                </a:moveTo>
                <a:lnTo>
                  <a:pt x="8239" y="3686"/>
                </a:lnTo>
                <a:lnTo>
                  <a:pt x="2208" y="12645"/>
                </a:lnTo>
                <a:lnTo>
                  <a:pt x="0" y="23641"/>
                </a:lnTo>
                <a:lnTo>
                  <a:pt x="2208" y="34636"/>
                </a:lnTo>
                <a:lnTo>
                  <a:pt x="8239" y="43596"/>
                </a:lnTo>
                <a:lnTo>
                  <a:pt x="13716" y="47282"/>
                </a:lnTo>
                <a:lnTo>
                  <a:pt x="1371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90088" y="214731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5">
                <a:moveTo>
                  <a:pt x="0" y="57911"/>
                </a:move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80462" y="4548"/>
                </a:lnTo>
                <a:lnTo>
                  <a:pt x="98869" y="16954"/>
                </a:lnTo>
                <a:lnTo>
                  <a:pt x="111275" y="35361"/>
                </a:lnTo>
                <a:lnTo>
                  <a:pt x="115824" y="57911"/>
                </a:lnTo>
                <a:lnTo>
                  <a:pt x="111275" y="80462"/>
                </a:lnTo>
                <a:lnTo>
                  <a:pt x="98869" y="98869"/>
                </a:lnTo>
                <a:lnTo>
                  <a:pt x="80462" y="111275"/>
                </a:lnTo>
                <a:lnTo>
                  <a:pt x="57912" y="115823"/>
                </a:lnTo>
                <a:lnTo>
                  <a:pt x="35361" y="111275"/>
                </a:lnTo>
                <a:lnTo>
                  <a:pt x="16954" y="98869"/>
                </a:lnTo>
                <a:lnTo>
                  <a:pt x="4548" y="80462"/>
                </a:lnTo>
                <a:lnTo>
                  <a:pt x="0" y="57911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85088" y="2433827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5" h="114300">
                <a:moveTo>
                  <a:pt x="0" y="57150"/>
                </a:moveTo>
                <a:lnTo>
                  <a:pt x="4551" y="34879"/>
                </a:lnTo>
                <a:lnTo>
                  <a:pt x="16964" y="16716"/>
                </a:lnTo>
                <a:lnTo>
                  <a:pt x="35372" y="4482"/>
                </a:lnTo>
                <a:lnTo>
                  <a:pt x="57912" y="0"/>
                </a:lnTo>
                <a:lnTo>
                  <a:pt x="80451" y="4482"/>
                </a:lnTo>
                <a:lnTo>
                  <a:pt x="98859" y="16716"/>
                </a:lnTo>
                <a:lnTo>
                  <a:pt x="111272" y="34879"/>
                </a:lnTo>
                <a:lnTo>
                  <a:pt x="115824" y="57150"/>
                </a:lnTo>
                <a:lnTo>
                  <a:pt x="111272" y="79420"/>
                </a:lnTo>
                <a:lnTo>
                  <a:pt x="98859" y="97583"/>
                </a:lnTo>
                <a:lnTo>
                  <a:pt x="80451" y="109817"/>
                </a:lnTo>
                <a:lnTo>
                  <a:pt x="57912" y="114300"/>
                </a:lnTo>
                <a:lnTo>
                  <a:pt x="35372" y="109817"/>
                </a:lnTo>
                <a:lnTo>
                  <a:pt x="16964" y="97583"/>
                </a:lnTo>
                <a:lnTo>
                  <a:pt x="4551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95088" y="2077211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57150"/>
                </a:moveTo>
                <a:lnTo>
                  <a:pt x="4548" y="34879"/>
                </a:lnTo>
                <a:lnTo>
                  <a:pt x="16954" y="16716"/>
                </a:lnTo>
                <a:lnTo>
                  <a:pt x="35361" y="4482"/>
                </a:lnTo>
                <a:lnTo>
                  <a:pt x="57912" y="0"/>
                </a:lnTo>
                <a:lnTo>
                  <a:pt x="80462" y="4482"/>
                </a:lnTo>
                <a:lnTo>
                  <a:pt x="98869" y="16716"/>
                </a:lnTo>
                <a:lnTo>
                  <a:pt x="111275" y="34879"/>
                </a:lnTo>
                <a:lnTo>
                  <a:pt x="115824" y="57150"/>
                </a:lnTo>
                <a:lnTo>
                  <a:pt x="111275" y="79420"/>
                </a:lnTo>
                <a:lnTo>
                  <a:pt x="98869" y="97583"/>
                </a:lnTo>
                <a:lnTo>
                  <a:pt x="80462" y="109817"/>
                </a:lnTo>
                <a:lnTo>
                  <a:pt x="57912" y="114300"/>
                </a:lnTo>
                <a:lnTo>
                  <a:pt x="35361" y="109817"/>
                </a:lnTo>
                <a:lnTo>
                  <a:pt x="16954" y="97583"/>
                </a:lnTo>
                <a:lnTo>
                  <a:pt x="4548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85624" y="1876488"/>
            <a:ext cx="151225" cy="1765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247135" y="3524199"/>
            <a:ext cx="4196080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600" b="1" spc="-15" dirty="0">
                <a:solidFill>
                  <a:srgbClr val="FFFFFF"/>
                </a:solidFill>
                <a:latin typeface="Arial Narrow"/>
                <a:cs typeface="Arial Narrow"/>
              </a:rPr>
              <a:t>Data Transformations</a:t>
            </a:r>
          </a:p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spc="-15" dirty="0">
                <a:latin typeface="Arial Narrow"/>
                <a:cs typeface="Arial Narrow"/>
              </a:rPr>
              <a:t>Data Splitting</a:t>
            </a:r>
            <a:endParaRPr sz="2800" dirty="0">
              <a:latin typeface="Arial Narrow"/>
              <a:cs typeface="Arial Narro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87461" y="2882569"/>
            <a:ext cx="81978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2000" b="1" spc="780" dirty="0">
                <a:solidFill>
                  <a:srgbClr val="3B78D7"/>
                </a:solidFill>
                <a:latin typeface="Arial Narrow"/>
                <a:cs typeface="Arial Narrow"/>
              </a:rPr>
              <a:t>4</a:t>
            </a:r>
            <a:endParaRPr sz="120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201787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8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10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34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96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58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0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82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4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5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67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29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5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15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77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39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76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447032"/>
            <a:ext cx="9144000" cy="696595"/>
          </a:xfrm>
          <a:custGeom>
            <a:avLst/>
            <a:gdLst/>
            <a:ahLst/>
            <a:cxnLst/>
            <a:rect l="l" t="t" r="r" b="b"/>
            <a:pathLst>
              <a:path w="9144000" h="696595">
                <a:moveTo>
                  <a:pt x="0" y="19792"/>
                </a:moveTo>
                <a:lnTo>
                  <a:pt x="0" y="696466"/>
                </a:lnTo>
                <a:lnTo>
                  <a:pt x="9143999" y="696466"/>
                </a:lnTo>
                <a:lnTo>
                  <a:pt x="9143999" y="626432"/>
                </a:lnTo>
                <a:lnTo>
                  <a:pt x="5338953" y="626432"/>
                </a:lnTo>
                <a:lnTo>
                  <a:pt x="5192912" y="531317"/>
                </a:lnTo>
                <a:lnTo>
                  <a:pt x="2671699" y="531317"/>
                </a:lnTo>
                <a:lnTo>
                  <a:pt x="2295398" y="337820"/>
                </a:lnTo>
                <a:lnTo>
                  <a:pt x="2232483" y="282054"/>
                </a:lnTo>
                <a:lnTo>
                  <a:pt x="385406" y="282054"/>
                </a:lnTo>
                <a:lnTo>
                  <a:pt x="0" y="19792"/>
                </a:lnTo>
                <a:close/>
              </a:path>
              <a:path w="9144000" h="696595">
                <a:moveTo>
                  <a:pt x="6858381" y="285343"/>
                </a:moveTo>
                <a:lnTo>
                  <a:pt x="6501257" y="501802"/>
                </a:lnTo>
                <a:lnTo>
                  <a:pt x="6124956" y="501802"/>
                </a:lnTo>
                <a:lnTo>
                  <a:pt x="5724779" y="626432"/>
                </a:lnTo>
                <a:lnTo>
                  <a:pt x="9143999" y="626432"/>
                </a:lnTo>
                <a:lnTo>
                  <a:pt x="9143999" y="419798"/>
                </a:lnTo>
                <a:lnTo>
                  <a:pt x="7263257" y="419798"/>
                </a:lnTo>
                <a:lnTo>
                  <a:pt x="6858381" y="285343"/>
                </a:lnTo>
                <a:close/>
              </a:path>
              <a:path w="9144000" h="696595">
                <a:moveTo>
                  <a:pt x="4191127" y="58674"/>
                </a:moveTo>
                <a:lnTo>
                  <a:pt x="3824351" y="196786"/>
                </a:lnTo>
                <a:lnTo>
                  <a:pt x="3448050" y="259105"/>
                </a:lnTo>
                <a:lnTo>
                  <a:pt x="3048000" y="528040"/>
                </a:lnTo>
                <a:lnTo>
                  <a:pt x="2671699" y="531317"/>
                </a:lnTo>
                <a:lnTo>
                  <a:pt x="5192912" y="531317"/>
                </a:lnTo>
                <a:lnTo>
                  <a:pt x="4962779" y="381431"/>
                </a:lnTo>
                <a:lnTo>
                  <a:pt x="4581652" y="370611"/>
                </a:lnTo>
                <a:lnTo>
                  <a:pt x="4191127" y="58674"/>
                </a:lnTo>
                <a:close/>
              </a:path>
              <a:path w="9144000" h="696595">
                <a:moveTo>
                  <a:pt x="8392160" y="200063"/>
                </a:moveTo>
                <a:lnTo>
                  <a:pt x="7620508" y="203339"/>
                </a:lnTo>
                <a:lnTo>
                  <a:pt x="7263257" y="419798"/>
                </a:lnTo>
                <a:lnTo>
                  <a:pt x="9143999" y="419798"/>
                </a:lnTo>
                <a:lnTo>
                  <a:pt x="9143999" y="282054"/>
                </a:lnTo>
                <a:lnTo>
                  <a:pt x="8768461" y="282054"/>
                </a:lnTo>
                <a:lnTo>
                  <a:pt x="8392160" y="200063"/>
                </a:lnTo>
                <a:close/>
              </a:path>
              <a:path w="9144000" h="696595">
                <a:moveTo>
                  <a:pt x="1914270" y="0"/>
                </a:moveTo>
                <a:lnTo>
                  <a:pt x="1533271" y="124625"/>
                </a:lnTo>
                <a:lnTo>
                  <a:pt x="761695" y="127914"/>
                </a:lnTo>
                <a:lnTo>
                  <a:pt x="385406" y="282054"/>
                </a:lnTo>
                <a:lnTo>
                  <a:pt x="2232483" y="282054"/>
                </a:lnTo>
                <a:lnTo>
                  <a:pt x="1914270" y="0"/>
                </a:lnTo>
                <a:close/>
              </a:path>
              <a:path w="9144000" h="696595">
                <a:moveTo>
                  <a:pt x="9143999" y="79567"/>
                </a:moveTo>
                <a:lnTo>
                  <a:pt x="8768461" y="282054"/>
                </a:lnTo>
                <a:lnTo>
                  <a:pt x="9143999" y="282054"/>
                </a:lnTo>
                <a:lnTo>
                  <a:pt x="9143999" y="79567"/>
                </a:lnTo>
                <a:close/>
              </a:path>
            </a:pathLst>
          </a:custGeom>
          <a:solidFill>
            <a:srgbClr val="AEEF00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4593470"/>
            <a:ext cx="9144000" cy="550545"/>
          </a:xfrm>
          <a:custGeom>
            <a:avLst/>
            <a:gdLst/>
            <a:ahLst/>
            <a:cxnLst/>
            <a:rect l="l" t="t" r="r" b="b"/>
            <a:pathLst>
              <a:path w="9144000" h="550545">
                <a:moveTo>
                  <a:pt x="0" y="129102"/>
                </a:moveTo>
                <a:lnTo>
                  <a:pt x="0" y="550028"/>
                </a:lnTo>
                <a:lnTo>
                  <a:pt x="9143999" y="550028"/>
                </a:lnTo>
                <a:lnTo>
                  <a:pt x="9143999" y="497140"/>
                </a:lnTo>
                <a:lnTo>
                  <a:pt x="4962779" y="497140"/>
                </a:lnTo>
                <a:lnTo>
                  <a:pt x="4743645" y="387990"/>
                </a:lnTo>
                <a:lnTo>
                  <a:pt x="1914270" y="387990"/>
                </a:lnTo>
                <a:lnTo>
                  <a:pt x="1712107" y="264609"/>
                </a:lnTo>
                <a:lnTo>
                  <a:pt x="390156" y="264609"/>
                </a:lnTo>
                <a:lnTo>
                  <a:pt x="0" y="129102"/>
                </a:lnTo>
                <a:close/>
              </a:path>
              <a:path w="9144000" h="550545">
                <a:moveTo>
                  <a:pt x="6105779" y="131729"/>
                </a:moveTo>
                <a:lnTo>
                  <a:pt x="5715254" y="364254"/>
                </a:lnTo>
                <a:lnTo>
                  <a:pt x="5324729" y="364254"/>
                </a:lnTo>
                <a:lnTo>
                  <a:pt x="4962779" y="497140"/>
                </a:lnTo>
                <a:lnTo>
                  <a:pt x="9143999" y="497140"/>
                </a:lnTo>
                <a:lnTo>
                  <a:pt x="9143999" y="383240"/>
                </a:lnTo>
                <a:lnTo>
                  <a:pt x="8392160" y="383240"/>
                </a:lnTo>
                <a:lnTo>
                  <a:pt x="8193725" y="264609"/>
                </a:lnTo>
                <a:lnTo>
                  <a:pt x="6486906" y="264609"/>
                </a:lnTo>
                <a:lnTo>
                  <a:pt x="6105779" y="131729"/>
                </a:lnTo>
                <a:close/>
              </a:path>
              <a:path w="9144000" h="550545">
                <a:moveTo>
                  <a:pt x="3438525" y="188689"/>
                </a:moveTo>
                <a:lnTo>
                  <a:pt x="3038475" y="188689"/>
                </a:lnTo>
                <a:lnTo>
                  <a:pt x="2657348" y="264609"/>
                </a:lnTo>
                <a:lnTo>
                  <a:pt x="2295398" y="387990"/>
                </a:lnTo>
                <a:lnTo>
                  <a:pt x="4743645" y="387990"/>
                </a:lnTo>
                <a:lnTo>
                  <a:pt x="4572127" y="302557"/>
                </a:lnTo>
                <a:lnTo>
                  <a:pt x="4431013" y="255110"/>
                </a:lnTo>
                <a:lnTo>
                  <a:pt x="3819652" y="255110"/>
                </a:lnTo>
                <a:lnTo>
                  <a:pt x="3438525" y="188689"/>
                </a:lnTo>
                <a:close/>
              </a:path>
              <a:path w="9144000" h="550545">
                <a:moveTo>
                  <a:pt x="9143999" y="0"/>
                </a:moveTo>
                <a:lnTo>
                  <a:pt x="8754110" y="302557"/>
                </a:lnTo>
                <a:lnTo>
                  <a:pt x="8392160" y="383240"/>
                </a:lnTo>
                <a:lnTo>
                  <a:pt x="9143999" y="383240"/>
                </a:lnTo>
                <a:lnTo>
                  <a:pt x="9143999" y="0"/>
                </a:lnTo>
                <a:close/>
              </a:path>
              <a:path w="9144000" h="550545">
                <a:moveTo>
                  <a:pt x="1533271" y="155466"/>
                </a:moveTo>
                <a:lnTo>
                  <a:pt x="1152232" y="264609"/>
                </a:lnTo>
                <a:lnTo>
                  <a:pt x="1712107" y="264609"/>
                </a:lnTo>
                <a:lnTo>
                  <a:pt x="1533271" y="155466"/>
                </a:lnTo>
                <a:close/>
              </a:path>
              <a:path w="9144000" h="550545">
                <a:moveTo>
                  <a:pt x="8011159" y="155466"/>
                </a:moveTo>
                <a:lnTo>
                  <a:pt x="7249033" y="155466"/>
                </a:lnTo>
                <a:lnTo>
                  <a:pt x="6868033" y="264609"/>
                </a:lnTo>
                <a:lnTo>
                  <a:pt x="8193725" y="264609"/>
                </a:lnTo>
                <a:lnTo>
                  <a:pt x="8011159" y="155466"/>
                </a:lnTo>
                <a:close/>
              </a:path>
              <a:path w="9144000" h="550545">
                <a:moveTo>
                  <a:pt x="4191127" y="174452"/>
                </a:moveTo>
                <a:lnTo>
                  <a:pt x="3819652" y="255110"/>
                </a:lnTo>
                <a:lnTo>
                  <a:pt x="4431013" y="255110"/>
                </a:lnTo>
                <a:lnTo>
                  <a:pt x="4191127" y="174452"/>
                </a:lnTo>
                <a:close/>
              </a:path>
            </a:pathLst>
          </a:custGeom>
          <a:solidFill>
            <a:srgbClr val="00CEF6">
              <a:alpha val="7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47976" y="4252966"/>
            <a:ext cx="122650" cy="1480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24689" y="4522523"/>
            <a:ext cx="151225" cy="1765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81977" y="4570161"/>
            <a:ext cx="122650" cy="14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4581144"/>
            <a:ext cx="4196080" cy="477520"/>
          </a:xfrm>
          <a:custGeom>
            <a:avLst/>
            <a:gdLst/>
            <a:ahLst/>
            <a:cxnLst/>
            <a:rect l="l" t="t" r="r" b="b"/>
            <a:pathLst>
              <a:path w="4196080" h="477520">
                <a:moveTo>
                  <a:pt x="0" y="51546"/>
                </a:moveTo>
                <a:lnTo>
                  <a:pt x="386105" y="415010"/>
                </a:lnTo>
                <a:lnTo>
                  <a:pt x="767041" y="415010"/>
                </a:lnTo>
                <a:lnTo>
                  <a:pt x="1147991" y="352983"/>
                </a:lnTo>
                <a:lnTo>
                  <a:pt x="1528953" y="477011"/>
                </a:lnTo>
                <a:lnTo>
                  <a:pt x="1905127" y="281444"/>
                </a:lnTo>
                <a:lnTo>
                  <a:pt x="2290826" y="281444"/>
                </a:lnTo>
                <a:lnTo>
                  <a:pt x="2662301" y="0"/>
                </a:lnTo>
                <a:lnTo>
                  <a:pt x="3043174" y="66776"/>
                </a:lnTo>
                <a:lnTo>
                  <a:pt x="3428873" y="66776"/>
                </a:lnTo>
                <a:lnTo>
                  <a:pt x="3814572" y="400684"/>
                </a:lnTo>
                <a:lnTo>
                  <a:pt x="4195572" y="400684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95571" y="4462271"/>
            <a:ext cx="3424554" cy="591820"/>
          </a:xfrm>
          <a:custGeom>
            <a:avLst/>
            <a:gdLst/>
            <a:ahLst/>
            <a:cxnLst/>
            <a:rect l="l" t="t" r="r" b="b"/>
            <a:pathLst>
              <a:path w="3424554" h="591820">
                <a:moveTo>
                  <a:pt x="0" y="524548"/>
                </a:moveTo>
                <a:lnTo>
                  <a:pt x="376174" y="228892"/>
                </a:lnTo>
                <a:lnTo>
                  <a:pt x="762000" y="109664"/>
                </a:lnTo>
                <a:lnTo>
                  <a:pt x="1143000" y="343344"/>
                </a:lnTo>
                <a:lnTo>
                  <a:pt x="1519301" y="343344"/>
                </a:lnTo>
                <a:lnTo>
                  <a:pt x="1900301" y="41485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24571" y="4471415"/>
            <a:ext cx="1519555" cy="404495"/>
          </a:xfrm>
          <a:custGeom>
            <a:avLst/>
            <a:gdLst/>
            <a:ahLst/>
            <a:cxnLst/>
            <a:rect l="l" t="t" r="r" b="b"/>
            <a:pathLst>
              <a:path w="1519554" h="404495">
                <a:moveTo>
                  <a:pt x="0" y="0"/>
                </a:moveTo>
                <a:lnTo>
                  <a:pt x="376174" y="119113"/>
                </a:lnTo>
                <a:lnTo>
                  <a:pt x="766572" y="119113"/>
                </a:lnTo>
                <a:lnTo>
                  <a:pt x="1147445" y="119113"/>
                </a:lnTo>
                <a:lnTo>
                  <a:pt x="1519427" y="404022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14044" y="49011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6" y="2215"/>
                </a:lnTo>
                <a:lnTo>
                  <a:pt x="8482" y="8258"/>
                </a:lnTo>
                <a:lnTo>
                  <a:pt x="2275" y="17220"/>
                </a:lnTo>
                <a:lnTo>
                  <a:pt x="0" y="28193"/>
                </a:lnTo>
                <a:lnTo>
                  <a:pt x="2275" y="39167"/>
                </a:lnTo>
                <a:lnTo>
                  <a:pt x="8482" y="48129"/>
                </a:lnTo>
                <a:lnTo>
                  <a:pt x="17686" y="54172"/>
                </a:lnTo>
                <a:lnTo>
                  <a:pt x="28956" y="56387"/>
                </a:lnTo>
                <a:lnTo>
                  <a:pt x="40225" y="54172"/>
                </a:lnTo>
                <a:lnTo>
                  <a:pt x="49429" y="48129"/>
                </a:lnTo>
                <a:lnTo>
                  <a:pt x="55636" y="39167"/>
                </a:lnTo>
                <a:lnTo>
                  <a:pt x="57912" y="28193"/>
                </a:lnTo>
                <a:lnTo>
                  <a:pt x="55636" y="17220"/>
                </a:lnTo>
                <a:lnTo>
                  <a:pt x="49429" y="8258"/>
                </a:lnTo>
                <a:lnTo>
                  <a:pt x="40225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95044" y="5029200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3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3044" y="49728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0"/>
                </a:moveTo>
                <a:lnTo>
                  <a:pt x="17686" y="2215"/>
                </a:lnTo>
                <a:lnTo>
                  <a:pt x="8482" y="8258"/>
                </a:lnTo>
                <a:lnTo>
                  <a:pt x="2275" y="17220"/>
                </a:lnTo>
                <a:lnTo>
                  <a:pt x="0" y="28193"/>
                </a:lnTo>
                <a:lnTo>
                  <a:pt x="2275" y="39167"/>
                </a:lnTo>
                <a:lnTo>
                  <a:pt x="8482" y="48129"/>
                </a:lnTo>
                <a:lnTo>
                  <a:pt x="17686" y="54172"/>
                </a:lnTo>
                <a:lnTo>
                  <a:pt x="28956" y="56387"/>
                </a:lnTo>
                <a:lnTo>
                  <a:pt x="40225" y="54172"/>
                </a:lnTo>
                <a:lnTo>
                  <a:pt x="49429" y="48129"/>
                </a:lnTo>
                <a:lnTo>
                  <a:pt x="55636" y="39167"/>
                </a:lnTo>
                <a:lnTo>
                  <a:pt x="57912" y="28193"/>
                </a:lnTo>
                <a:lnTo>
                  <a:pt x="55636" y="17220"/>
                </a:lnTo>
                <a:lnTo>
                  <a:pt x="49429" y="8258"/>
                </a:lnTo>
                <a:lnTo>
                  <a:pt x="40225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2043" y="49621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6" y="0"/>
                </a:moveTo>
                <a:lnTo>
                  <a:pt x="17686" y="2275"/>
                </a:lnTo>
                <a:lnTo>
                  <a:pt x="8482" y="8482"/>
                </a:lnTo>
                <a:lnTo>
                  <a:pt x="2275" y="17686"/>
                </a:lnTo>
                <a:lnTo>
                  <a:pt x="0" y="28955"/>
                </a:lnTo>
                <a:lnTo>
                  <a:pt x="2275" y="40225"/>
                </a:lnTo>
                <a:lnTo>
                  <a:pt x="8482" y="49429"/>
                </a:lnTo>
                <a:lnTo>
                  <a:pt x="17686" y="55636"/>
                </a:lnTo>
                <a:lnTo>
                  <a:pt x="28956" y="57911"/>
                </a:lnTo>
                <a:lnTo>
                  <a:pt x="40225" y="55636"/>
                </a:lnTo>
                <a:lnTo>
                  <a:pt x="49429" y="49429"/>
                </a:lnTo>
                <a:lnTo>
                  <a:pt x="55636" y="40225"/>
                </a:lnTo>
                <a:lnTo>
                  <a:pt x="57912" y="28955"/>
                </a:lnTo>
                <a:lnTo>
                  <a:pt x="55636" y="17686"/>
                </a:lnTo>
                <a:lnTo>
                  <a:pt x="49429" y="8482"/>
                </a:lnTo>
                <a:lnTo>
                  <a:pt x="40225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4610106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0"/>
                </a:moveTo>
                <a:lnTo>
                  <a:pt x="0" y="47231"/>
                </a:lnTo>
                <a:lnTo>
                  <a:pt x="5458" y="43551"/>
                </a:lnTo>
                <a:lnTo>
                  <a:pt x="11500" y="34589"/>
                </a:lnTo>
                <a:lnTo>
                  <a:pt x="13716" y="23615"/>
                </a:lnTo>
                <a:lnTo>
                  <a:pt x="11500" y="12641"/>
                </a:lnTo>
                <a:lnTo>
                  <a:pt x="5458" y="3680"/>
                </a:lnTo>
                <a:lnTo>
                  <a:pt x="0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76044" y="48341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57044" y="4829555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38044" y="454761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28956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6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6" y="57912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2" y="28956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9044" y="46146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28956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6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2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00044" y="46146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81044" y="49484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62044" y="49484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543044" y="46680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24044" y="45430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05044" y="4771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86044" y="4771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67044" y="48478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48044" y="47289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29043" y="50246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4"/>
                </a:lnTo>
                <a:lnTo>
                  <a:pt x="2274" y="39168"/>
                </a:lnTo>
                <a:lnTo>
                  <a:pt x="8477" y="48130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30"/>
                </a:lnTo>
                <a:lnTo>
                  <a:pt x="55637" y="39168"/>
                </a:lnTo>
                <a:lnTo>
                  <a:pt x="57911" y="28194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10043" y="50246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4"/>
                </a:lnTo>
                <a:lnTo>
                  <a:pt x="2274" y="39168"/>
                </a:lnTo>
                <a:lnTo>
                  <a:pt x="8477" y="48130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30"/>
                </a:lnTo>
                <a:lnTo>
                  <a:pt x="55637" y="39168"/>
                </a:lnTo>
                <a:lnTo>
                  <a:pt x="57911" y="28194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91043" y="44439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972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53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34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130283" y="4872220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13716" y="0"/>
                </a:moveTo>
                <a:lnTo>
                  <a:pt x="8239" y="3693"/>
                </a:lnTo>
                <a:lnTo>
                  <a:pt x="2208" y="12655"/>
                </a:lnTo>
                <a:lnTo>
                  <a:pt x="0" y="23629"/>
                </a:lnTo>
                <a:lnTo>
                  <a:pt x="2208" y="34603"/>
                </a:lnTo>
                <a:lnTo>
                  <a:pt x="8239" y="43565"/>
                </a:lnTo>
                <a:lnTo>
                  <a:pt x="13716" y="47259"/>
                </a:lnTo>
                <a:lnTo>
                  <a:pt x="1371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990088" y="4585715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0" y="57912"/>
                </a:moveTo>
                <a:lnTo>
                  <a:pt x="4548" y="35372"/>
                </a:lnTo>
                <a:lnTo>
                  <a:pt x="16954" y="16964"/>
                </a:lnTo>
                <a:lnTo>
                  <a:pt x="35361" y="4551"/>
                </a:lnTo>
                <a:lnTo>
                  <a:pt x="57912" y="0"/>
                </a:lnTo>
                <a:lnTo>
                  <a:pt x="80462" y="4551"/>
                </a:lnTo>
                <a:lnTo>
                  <a:pt x="98869" y="16964"/>
                </a:lnTo>
                <a:lnTo>
                  <a:pt x="111275" y="35372"/>
                </a:lnTo>
                <a:lnTo>
                  <a:pt x="115824" y="57912"/>
                </a:lnTo>
                <a:lnTo>
                  <a:pt x="111275" y="80451"/>
                </a:lnTo>
                <a:lnTo>
                  <a:pt x="98869" y="98859"/>
                </a:lnTo>
                <a:lnTo>
                  <a:pt x="80462" y="111272"/>
                </a:lnTo>
                <a:lnTo>
                  <a:pt x="57912" y="115824"/>
                </a:lnTo>
                <a:lnTo>
                  <a:pt x="35361" y="111272"/>
                </a:lnTo>
                <a:lnTo>
                  <a:pt x="16954" y="98859"/>
                </a:lnTo>
                <a:lnTo>
                  <a:pt x="4548" y="80451"/>
                </a:lnTo>
                <a:lnTo>
                  <a:pt x="0" y="57912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85088" y="4872228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5" h="114300">
                <a:moveTo>
                  <a:pt x="0" y="57150"/>
                </a:moveTo>
                <a:lnTo>
                  <a:pt x="4551" y="34906"/>
                </a:lnTo>
                <a:lnTo>
                  <a:pt x="16964" y="16740"/>
                </a:lnTo>
                <a:lnTo>
                  <a:pt x="35372" y="4491"/>
                </a:lnTo>
                <a:lnTo>
                  <a:pt x="57912" y="0"/>
                </a:lnTo>
                <a:lnTo>
                  <a:pt x="80451" y="4491"/>
                </a:lnTo>
                <a:lnTo>
                  <a:pt x="98859" y="16740"/>
                </a:lnTo>
                <a:lnTo>
                  <a:pt x="111272" y="34906"/>
                </a:lnTo>
                <a:lnTo>
                  <a:pt x="115824" y="57150"/>
                </a:lnTo>
                <a:lnTo>
                  <a:pt x="111272" y="79393"/>
                </a:lnTo>
                <a:lnTo>
                  <a:pt x="98859" y="97559"/>
                </a:lnTo>
                <a:lnTo>
                  <a:pt x="80451" y="109808"/>
                </a:lnTo>
                <a:lnTo>
                  <a:pt x="57912" y="114300"/>
                </a:lnTo>
                <a:lnTo>
                  <a:pt x="35372" y="109808"/>
                </a:lnTo>
                <a:lnTo>
                  <a:pt x="16964" y="97559"/>
                </a:lnTo>
                <a:lnTo>
                  <a:pt x="4551" y="79393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895088" y="4515611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57150"/>
                </a:moveTo>
                <a:lnTo>
                  <a:pt x="4548" y="34906"/>
                </a:lnTo>
                <a:lnTo>
                  <a:pt x="16954" y="16740"/>
                </a:lnTo>
                <a:lnTo>
                  <a:pt x="35361" y="4491"/>
                </a:lnTo>
                <a:lnTo>
                  <a:pt x="57912" y="0"/>
                </a:lnTo>
                <a:lnTo>
                  <a:pt x="80462" y="4491"/>
                </a:lnTo>
                <a:lnTo>
                  <a:pt x="98869" y="16740"/>
                </a:lnTo>
                <a:lnTo>
                  <a:pt x="111275" y="34906"/>
                </a:lnTo>
                <a:lnTo>
                  <a:pt x="115824" y="57150"/>
                </a:lnTo>
                <a:lnTo>
                  <a:pt x="111275" y="79393"/>
                </a:lnTo>
                <a:lnTo>
                  <a:pt x="98869" y="97559"/>
                </a:lnTo>
                <a:lnTo>
                  <a:pt x="80462" y="109808"/>
                </a:lnTo>
                <a:lnTo>
                  <a:pt x="57912" y="114300"/>
                </a:lnTo>
                <a:lnTo>
                  <a:pt x="35361" y="109808"/>
                </a:lnTo>
                <a:lnTo>
                  <a:pt x="16954" y="97559"/>
                </a:lnTo>
                <a:lnTo>
                  <a:pt x="4548" y="79393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685624" y="4314878"/>
            <a:ext cx="151225" cy="1765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3580891" y="398780"/>
            <a:ext cx="193293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WHAT </a:t>
            </a:r>
            <a:r>
              <a:rPr spc="20" dirty="0"/>
              <a:t>IS</a:t>
            </a:r>
            <a:r>
              <a:rPr spc="-120" dirty="0"/>
              <a:t> </a:t>
            </a:r>
            <a:r>
              <a:rPr spc="-100" dirty="0">
                <a:solidFill>
                  <a:srgbClr val="006FC0"/>
                </a:solidFill>
              </a:rPr>
              <a:t>TABLEAU</a:t>
            </a:r>
            <a:r>
              <a:rPr spc="-100" dirty="0"/>
              <a:t>?</a:t>
            </a:r>
          </a:p>
        </p:txBody>
      </p:sp>
      <p:sp>
        <p:nvSpPr>
          <p:cNvPr id="62" name="object 62"/>
          <p:cNvSpPr/>
          <p:nvPr/>
        </p:nvSpPr>
        <p:spPr>
          <a:xfrm>
            <a:off x="4338828" y="894588"/>
            <a:ext cx="467868" cy="6644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473828" y="914780"/>
            <a:ext cx="190500" cy="387350"/>
          </a:xfrm>
          <a:custGeom>
            <a:avLst/>
            <a:gdLst/>
            <a:ahLst/>
            <a:cxnLst/>
            <a:rect l="l" t="t" r="r" b="b"/>
            <a:pathLst>
              <a:path w="190500" h="387350">
                <a:moveTo>
                  <a:pt x="76198" y="196723"/>
                </a:moveTo>
                <a:lnTo>
                  <a:pt x="0" y="198247"/>
                </a:lnTo>
                <a:lnTo>
                  <a:pt x="99060" y="386842"/>
                </a:lnTo>
                <a:lnTo>
                  <a:pt x="180360" y="215773"/>
                </a:lnTo>
                <a:lnTo>
                  <a:pt x="76581" y="215773"/>
                </a:lnTo>
                <a:lnTo>
                  <a:pt x="76198" y="196723"/>
                </a:lnTo>
                <a:close/>
              </a:path>
              <a:path w="190500" h="387350">
                <a:moveTo>
                  <a:pt x="114298" y="195961"/>
                </a:moveTo>
                <a:lnTo>
                  <a:pt x="76198" y="196723"/>
                </a:lnTo>
                <a:lnTo>
                  <a:pt x="76581" y="215773"/>
                </a:lnTo>
                <a:lnTo>
                  <a:pt x="114681" y="215011"/>
                </a:lnTo>
                <a:lnTo>
                  <a:pt x="114298" y="195961"/>
                </a:lnTo>
                <a:close/>
              </a:path>
              <a:path w="190500" h="387350">
                <a:moveTo>
                  <a:pt x="190500" y="194437"/>
                </a:moveTo>
                <a:lnTo>
                  <a:pt x="114298" y="195961"/>
                </a:lnTo>
                <a:lnTo>
                  <a:pt x="114681" y="215011"/>
                </a:lnTo>
                <a:lnTo>
                  <a:pt x="76581" y="215773"/>
                </a:lnTo>
                <a:lnTo>
                  <a:pt x="180360" y="215773"/>
                </a:lnTo>
                <a:lnTo>
                  <a:pt x="190500" y="194437"/>
                </a:lnTo>
                <a:close/>
              </a:path>
              <a:path w="190500" h="387350">
                <a:moveTo>
                  <a:pt x="110362" y="0"/>
                </a:moveTo>
                <a:lnTo>
                  <a:pt x="72262" y="762"/>
                </a:lnTo>
                <a:lnTo>
                  <a:pt x="76198" y="196723"/>
                </a:lnTo>
                <a:lnTo>
                  <a:pt x="114298" y="195961"/>
                </a:lnTo>
                <a:lnTo>
                  <a:pt x="110362" y="0"/>
                </a:lnTo>
                <a:close/>
              </a:path>
            </a:pathLst>
          </a:custGeom>
          <a:solidFill>
            <a:srgbClr val="3981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2203830" y="1620469"/>
            <a:ext cx="43599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latin typeface="Lucida Sans Unicode"/>
                <a:cs typeface="Lucida Sans Unicode"/>
              </a:rPr>
              <a:t>We</a:t>
            </a:r>
            <a:r>
              <a:rPr sz="1800" spc="-225" dirty="0">
                <a:latin typeface="Lucida Sans Unicode"/>
                <a:cs typeface="Lucida Sans Unicode"/>
              </a:rPr>
              <a:t> </a:t>
            </a:r>
            <a:r>
              <a:rPr sz="1800" spc="-105" dirty="0">
                <a:latin typeface="Lucida Sans Unicode"/>
                <a:cs typeface="Lucida Sans Unicode"/>
              </a:rPr>
              <a:t>have</a:t>
            </a:r>
            <a:r>
              <a:rPr sz="1800" spc="-235" dirty="0">
                <a:latin typeface="Lucida Sans Unicode"/>
                <a:cs typeface="Lucida Sans Unicode"/>
              </a:rPr>
              <a:t> </a:t>
            </a:r>
            <a:r>
              <a:rPr sz="1800" spc="-100" dirty="0">
                <a:latin typeface="Lucida Sans Unicode"/>
                <a:cs typeface="Lucida Sans Unicode"/>
              </a:rPr>
              <a:t>to</a:t>
            </a:r>
            <a:r>
              <a:rPr sz="1800" spc="-210" dirty="0">
                <a:latin typeface="Lucida Sans Unicode"/>
                <a:cs typeface="Lucida Sans Unicode"/>
              </a:rPr>
              <a:t> </a:t>
            </a:r>
            <a:r>
              <a:rPr sz="1800" spc="-114" dirty="0">
                <a:latin typeface="Lucida Sans Unicode"/>
                <a:cs typeface="Lucida Sans Unicode"/>
              </a:rPr>
              <a:t>answer</a:t>
            </a:r>
            <a:r>
              <a:rPr sz="1800" spc="-229" dirty="0">
                <a:latin typeface="Lucida Sans Unicode"/>
                <a:cs typeface="Lucida Sans Unicode"/>
              </a:rPr>
              <a:t> </a:t>
            </a:r>
            <a:r>
              <a:rPr sz="1800" b="1" spc="45" dirty="0">
                <a:latin typeface="Calibri"/>
                <a:cs typeface="Calibri"/>
              </a:rPr>
              <a:t>two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spc="-110" dirty="0">
                <a:latin typeface="Lucida Sans Unicode"/>
                <a:cs typeface="Lucida Sans Unicode"/>
              </a:rPr>
              <a:t>important</a:t>
            </a:r>
            <a:r>
              <a:rPr sz="1800" spc="-210" dirty="0">
                <a:latin typeface="Lucida Sans Unicode"/>
                <a:cs typeface="Lucida Sans Unicode"/>
              </a:rPr>
              <a:t> </a:t>
            </a:r>
            <a:r>
              <a:rPr sz="1800" b="1" spc="35" dirty="0">
                <a:latin typeface="Calibri"/>
                <a:cs typeface="Calibri"/>
              </a:rPr>
              <a:t>questions</a:t>
            </a:r>
            <a:r>
              <a:rPr sz="1800" spc="35" dirty="0">
                <a:latin typeface="Lucida Sans Unicode"/>
                <a:cs typeface="Lucida Sans Unicode"/>
              </a:rPr>
              <a:t>: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808732" y="2101595"/>
            <a:ext cx="1812036" cy="8732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042666" y="2121154"/>
            <a:ext cx="1536700" cy="618490"/>
          </a:xfrm>
          <a:custGeom>
            <a:avLst/>
            <a:gdLst/>
            <a:ahLst/>
            <a:cxnLst/>
            <a:rect l="l" t="t" r="r" b="b"/>
            <a:pathLst>
              <a:path w="1536700" h="618489">
                <a:moveTo>
                  <a:pt x="144398" y="440308"/>
                </a:moveTo>
                <a:lnTo>
                  <a:pt x="0" y="596772"/>
                </a:lnTo>
                <a:lnTo>
                  <a:pt x="211835" y="618363"/>
                </a:lnTo>
                <a:lnTo>
                  <a:pt x="187400" y="553846"/>
                </a:lnTo>
                <a:lnTo>
                  <a:pt x="167131" y="553846"/>
                </a:lnTo>
                <a:lnTo>
                  <a:pt x="153542" y="518287"/>
                </a:lnTo>
                <a:lnTo>
                  <a:pt x="171375" y="511535"/>
                </a:lnTo>
                <a:lnTo>
                  <a:pt x="144398" y="440308"/>
                </a:lnTo>
                <a:close/>
              </a:path>
              <a:path w="1536700" h="618489">
                <a:moveTo>
                  <a:pt x="171375" y="511535"/>
                </a:moveTo>
                <a:lnTo>
                  <a:pt x="153542" y="518287"/>
                </a:lnTo>
                <a:lnTo>
                  <a:pt x="167131" y="553846"/>
                </a:lnTo>
                <a:lnTo>
                  <a:pt x="184859" y="547136"/>
                </a:lnTo>
                <a:lnTo>
                  <a:pt x="171375" y="511535"/>
                </a:lnTo>
                <a:close/>
              </a:path>
              <a:path w="1536700" h="618489">
                <a:moveTo>
                  <a:pt x="184859" y="547136"/>
                </a:moveTo>
                <a:lnTo>
                  <a:pt x="167131" y="553846"/>
                </a:lnTo>
                <a:lnTo>
                  <a:pt x="187400" y="553846"/>
                </a:lnTo>
                <a:lnTo>
                  <a:pt x="184859" y="547136"/>
                </a:lnTo>
                <a:close/>
              </a:path>
              <a:path w="1536700" h="618489">
                <a:moveTo>
                  <a:pt x="1522603" y="0"/>
                </a:moveTo>
                <a:lnTo>
                  <a:pt x="171375" y="511535"/>
                </a:lnTo>
                <a:lnTo>
                  <a:pt x="184859" y="547136"/>
                </a:lnTo>
                <a:lnTo>
                  <a:pt x="1536192" y="35559"/>
                </a:lnTo>
                <a:lnTo>
                  <a:pt x="1522603" y="0"/>
                </a:lnTo>
                <a:close/>
              </a:path>
            </a:pathLst>
          </a:custGeom>
          <a:solidFill>
            <a:srgbClr val="3981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250086" y="2936493"/>
            <a:ext cx="2536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70" dirty="0">
                <a:latin typeface="Arial Narrow"/>
                <a:cs typeface="Arial Narrow"/>
              </a:rPr>
              <a:t>WHAT </a:t>
            </a:r>
            <a:r>
              <a:rPr sz="1600" b="1" spc="15" dirty="0">
                <a:latin typeface="Arial Narrow"/>
                <a:cs typeface="Arial Narrow"/>
              </a:rPr>
              <a:t>IS </a:t>
            </a:r>
            <a:r>
              <a:rPr sz="1600" b="1" spc="-75" dirty="0">
                <a:latin typeface="Arial Narrow"/>
                <a:cs typeface="Arial Narrow"/>
              </a:rPr>
              <a:t>DATA</a:t>
            </a:r>
            <a:r>
              <a:rPr sz="1600" b="1" spc="-70" dirty="0">
                <a:latin typeface="Arial Narrow"/>
                <a:cs typeface="Arial Narrow"/>
              </a:rPr>
              <a:t> </a:t>
            </a:r>
            <a:r>
              <a:rPr sz="1600" b="1" spc="-35" dirty="0">
                <a:latin typeface="Arial Narrow"/>
                <a:cs typeface="Arial Narrow"/>
              </a:rPr>
              <a:t>VISUALIZATION?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068315" y="2936493"/>
            <a:ext cx="341820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60" dirty="0">
                <a:latin typeface="Arial Narrow"/>
                <a:cs typeface="Arial Narrow"/>
              </a:rPr>
              <a:t>WHY </a:t>
            </a:r>
            <a:r>
              <a:rPr sz="1600" b="1" spc="15" dirty="0">
                <a:latin typeface="Arial Narrow"/>
                <a:cs typeface="Arial Narrow"/>
              </a:rPr>
              <a:t>IS </a:t>
            </a:r>
            <a:r>
              <a:rPr sz="1600" b="1" spc="-75" dirty="0">
                <a:latin typeface="Arial Narrow"/>
                <a:cs typeface="Arial Narrow"/>
              </a:rPr>
              <a:t>DATA </a:t>
            </a:r>
            <a:r>
              <a:rPr sz="1600" b="1" spc="-30" dirty="0">
                <a:latin typeface="Arial Narrow"/>
                <a:cs typeface="Arial Narrow"/>
              </a:rPr>
              <a:t>VISUALIZATION</a:t>
            </a:r>
            <a:r>
              <a:rPr sz="1600" b="1" spc="-110" dirty="0">
                <a:latin typeface="Arial Narrow"/>
                <a:cs typeface="Arial Narrow"/>
              </a:rPr>
              <a:t> </a:t>
            </a:r>
            <a:r>
              <a:rPr sz="1600" b="1" spc="-45" dirty="0">
                <a:latin typeface="Arial Narrow"/>
                <a:cs typeface="Arial Narrow"/>
              </a:rPr>
              <a:t>IMPORTANT?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523232" y="2101595"/>
            <a:ext cx="1813560" cy="8732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566030" y="2121154"/>
            <a:ext cx="1536700" cy="618490"/>
          </a:xfrm>
          <a:custGeom>
            <a:avLst/>
            <a:gdLst/>
            <a:ahLst/>
            <a:cxnLst/>
            <a:rect l="l" t="t" r="r" b="b"/>
            <a:pathLst>
              <a:path w="1536700" h="618489">
                <a:moveTo>
                  <a:pt x="1351221" y="547093"/>
                </a:moveTo>
                <a:lnTo>
                  <a:pt x="1324229" y="618363"/>
                </a:lnTo>
                <a:lnTo>
                  <a:pt x="1536192" y="596772"/>
                </a:lnTo>
                <a:lnTo>
                  <a:pt x="1496541" y="553846"/>
                </a:lnTo>
                <a:lnTo>
                  <a:pt x="1369060" y="553846"/>
                </a:lnTo>
                <a:lnTo>
                  <a:pt x="1351221" y="547093"/>
                </a:lnTo>
                <a:close/>
              </a:path>
              <a:path w="1536700" h="618489">
                <a:moveTo>
                  <a:pt x="1364689" y="511535"/>
                </a:moveTo>
                <a:lnTo>
                  <a:pt x="1351221" y="547093"/>
                </a:lnTo>
                <a:lnTo>
                  <a:pt x="1369060" y="553846"/>
                </a:lnTo>
                <a:lnTo>
                  <a:pt x="1382522" y="518287"/>
                </a:lnTo>
                <a:lnTo>
                  <a:pt x="1364689" y="511535"/>
                </a:lnTo>
                <a:close/>
              </a:path>
              <a:path w="1536700" h="618489">
                <a:moveTo>
                  <a:pt x="1391666" y="440308"/>
                </a:moveTo>
                <a:lnTo>
                  <a:pt x="1364689" y="511535"/>
                </a:lnTo>
                <a:lnTo>
                  <a:pt x="1382522" y="518287"/>
                </a:lnTo>
                <a:lnTo>
                  <a:pt x="1369060" y="553846"/>
                </a:lnTo>
                <a:lnTo>
                  <a:pt x="1496541" y="553846"/>
                </a:lnTo>
                <a:lnTo>
                  <a:pt x="1391666" y="440308"/>
                </a:lnTo>
                <a:close/>
              </a:path>
              <a:path w="1536700" h="618489">
                <a:moveTo>
                  <a:pt x="13462" y="0"/>
                </a:moveTo>
                <a:lnTo>
                  <a:pt x="0" y="35559"/>
                </a:lnTo>
                <a:lnTo>
                  <a:pt x="1351221" y="547093"/>
                </a:lnTo>
                <a:lnTo>
                  <a:pt x="1364689" y="511535"/>
                </a:lnTo>
                <a:lnTo>
                  <a:pt x="13462" y="0"/>
                </a:lnTo>
                <a:close/>
              </a:path>
            </a:pathLst>
          </a:custGeom>
          <a:solidFill>
            <a:srgbClr val="3981B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C7B572-A07B-4582-91CB-714EC93F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41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6EAF1C-80EA-4C46-BF18-4D3BFBEA5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20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2EC63B-D22F-4F21-9F21-1C73679F2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56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2D8912-E694-4B7A-ABB4-9E1C8A34D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55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9E1002-88CA-4849-90AB-D9258346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17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8632"/>
            <a:ext cx="9144000" cy="3134995"/>
          </a:xfrm>
          <a:custGeom>
            <a:avLst/>
            <a:gdLst/>
            <a:ahLst/>
            <a:cxnLst/>
            <a:rect l="l" t="t" r="r" b="b"/>
            <a:pathLst>
              <a:path w="9144000" h="3134995">
                <a:moveTo>
                  <a:pt x="0" y="20059"/>
                </a:moveTo>
                <a:lnTo>
                  <a:pt x="0" y="3134866"/>
                </a:lnTo>
                <a:lnTo>
                  <a:pt x="9143999" y="3134866"/>
                </a:lnTo>
                <a:lnTo>
                  <a:pt x="9143999" y="627253"/>
                </a:lnTo>
                <a:lnTo>
                  <a:pt x="5338318" y="627253"/>
                </a:lnTo>
                <a:lnTo>
                  <a:pt x="5192238" y="532003"/>
                </a:lnTo>
                <a:lnTo>
                  <a:pt x="2671191" y="532003"/>
                </a:lnTo>
                <a:lnTo>
                  <a:pt x="2294890" y="338200"/>
                </a:lnTo>
                <a:lnTo>
                  <a:pt x="2231938" y="282320"/>
                </a:lnTo>
                <a:lnTo>
                  <a:pt x="385064" y="282320"/>
                </a:lnTo>
                <a:lnTo>
                  <a:pt x="0" y="20059"/>
                </a:lnTo>
                <a:close/>
              </a:path>
              <a:path w="9144000" h="3134995">
                <a:moveTo>
                  <a:pt x="6857619" y="285623"/>
                </a:moveTo>
                <a:lnTo>
                  <a:pt x="6500495" y="502412"/>
                </a:lnTo>
                <a:lnTo>
                  <a:pt x="6124194" y="502412"/>
                </a:lnTo>
                <a:lnTo>
                  <a:pt x="5724144" y="627253"/>
                </a:lnTo>
                <a:lnTo>
                  <a:pt x="9143999" y="627253"/>
                </a:lnTo>
                <a:lnTo>
                  <a:pt x="9143999" y="420243"/>
                </a:lnTo>
                <a:lnTo>
                  <a:pt x="7262368" y="420243"/>
                </a:lnTo>
                <a:lnTo>
                  <a:pt x="6857619" y="285623"/>
                </a:lnTo>
                <a:close/>
              </a:path>
              <a:path w="9144000" h="3134995">
                <a:moveTo>
                  <a:pt x="4190491" y="58674"/>
                </a:moveTo>
                <a:lnTo>
                  <a:pt x="3823842" y="196976"/>
                </a:lnTo>
                <a:lnTo>
                  <a:pt x="3447541" y="259334"/>
                </a:lnTo>
                <a:lnTo>
                  <a:pt x="3047492" y="528701"/>
                </a:lnTo>
                <a:lnTo>
                  <a:pt x="2671191" y="532003"/>
                </a:lnTo>
                <a:lnTo>
                  <a:pt x="5192238" y="532003"/>
                </a:lnTo>
                <a:lnTo>
                  <a:pt x="4962017" y="381888"/>
                </a:lnTo>
                <a:lnTo>
                  <a:pt x="4581017" y="371094"/>
                </a:lnTo>
                <a:lnTo>
                  <a:pt x="4190491" y="58674"/>
                </a:lnTo>
                <a:close/>
              </a:path>
              <a:path w="9144000" h="3134995">
                <a:moveTo>
                  <a:pt x="8391144" y="200279"/>
                </a:moveTo>
                <a:lnTo>
                  <a:pt x="7619619" y="203581"/>
                </a:lnTo>
                <a:lnTo>
                  <a:pt x="7262368" y="420243"/>
                </a:lnTo>
                <a:lnTo>
                  <a:pt x="9143999" y="420243"/>
                </a:lnTo>
                <a:lnTo>
                  <a:pt x="9143999" y="282320"/>
                </a:lnTo>
                <a:lnTo>
                  <a:pt x="8767445" y="282320"/>
                </a:lnTo>
                <a:lnTo>
                  <a:pt x="8391144" y="200279"/>
                </a:lnTo>
                <a:close/>
              </a:path>
              <a:path w="9144000" h="3134995">
                <a:moveTo>
                  <a:pt x="1913889" y="0"/>
                </a:moveTo>
                <a:lnTo>
                  <a:pt x="1532890" y="124713"/>
                </a:lnTo>
                <a:lnTo>
                  <a:pt x="761339" y="128016"/>
                </a:lnTo>
                <a:lnTo>
                  <a:pt x="385064" y="282320"/>
                </a:lnTo>
                <a:lnTo>
                  <a:pt x="2231938" y="282320"/>
                </a:lnTo>
                <a:lnTo>
                  <a:pt x="1913889" y="0"/>
                </a:lnTo>
                <a:close/>
              </a:path>
              <a:path w="9144000" h="3134995">
                <a:moveTo>
                  <a:pt x="9143999" y="79104"/>
                </a:moveTo>
                <a:lnTo>
                  <a:pt x="8767445" y="282320"/>
                </a:lnTo>
                <a:lnTo>
                  <a:pt x="9143999" y="282320"/>
                </a:lnTo>
                <a:lnTo>
                  <a:pt x="9143999" y="79104"/>
                </a:lnTo>
                <a:close/>
              </a:path>
            </a:pathLst>
          </a:custGeom>
          <a:solidFill>
            <a:srgbClr val="AEEF00">
              <a:alpha val="8156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54307"/>
            <a:ext cx="9144000" cy="2989580"/>
          </a:xfrm>
          <a:custGeom>
            <a:avLst/>
            <a:gdLst/>
            <a:ahLst/>
            <a:cxnLst/>
            <a:rect l="l" t="t" r="r" b="b"/>
            <a:pathLst>
              <a:path w="9144000" h="2989579">
                <a:moveTo>
                  <a:pt x="0" y="130183"/>
                </a:moveTo>
                <a:lnTo>
                  <a:pt x="0" y="2989191"/>
                </a:lnTo>
                <a:lnTo>
                  <a:pt x="9143999" y="2989191"/>
                </a:lnTo>
                <a:lnTo>
                  <a:pt x="9143999" y="498595"/>
                </a:lnTo>
                <a:lnTo>
                  <a:pt x="4962017" y="498595"/>
                </a:lnTo>
                <a:lnTo>
                  <a:pt x="4743078" y="389375"/>
                </a:lnTo>
                <a:lnTo>
                  <a:pt x="1913889" y="389375"/>
                </a:lnTo>
                <a:lnTo>
                  <a:pt x="1711756" y="265804"/>
                </a:lnTo>
                <a:lnTo>
                  <a:pt x="389826" y="265804"/>
                </a:lnTo>
                <a:lnTo>
                  <a:pt x="0" y="130183"/>
                </a:lnTo>
                <a:close/>
              </a:path>
              <a:path w="9144000" h="2989579">
                <a:moveTo>
                  <a:pt x="6105144" y="132708"/>
                </a:moveTo>
                <a:lnTo>
                  <a:pt x="5714619" y="365626"/>
                </a:lnTo>
                <a:lnTo>
                  <a:pt x="5324094" y="365626"/>
                </a:lnTo>
                <a:lnTo>
                  <a:pt x="4962017" y="498595"/>
                </a:lnTo>
                <a:lnTo>
                  <a:pt x="9143999" y="498595"/>
                </a:lnTo>
                <a:lnTo>
                  <a:pt x="9143999" y="384549"/>
                </a:lnTo>
                <a:lnTo>
                  <a:pt x="8391144" y="384549"/>
                </a:lnTo>
                <a:lnTo>
                  <a:pt x="8192861" y="265804"/>
                </a:lnTo>
                <a:lnTo>
                  <a:pt x="6486144" y="265804"/>
                </a:lnTo>
                <a:lnTo>
                  <a:pt x="6105144" y="132708"/>
                </a:lnTo>
                <a:close/>
              </a:path>
              <a:path w="9144000" h="2989579">
                <a:moveTo>
                  <a:pt x="3438016" y="189731"/>
                </a:moveTo>
                <a:lnTo>
                  <a:pt x="3037967" y="189731"/>
                </a:lnTo>
                <a:lnTo>
                  <a:pt x="2656840" y="265804"/>
                </a:lnTo>
                <a:lnTo>
                  <a:pt x="2294890" y="389375"/>
                </a:lnTo>
                <a:lnTo>
                  <a:pt x="4743078" y="389375"/>
                </a:lnTo>
                <a:lnTo>
                  <a:pt x="4571492" y="303777"/>
                </a:lnTo>
                <a:lnTo>
                  <a:pt x="4430408" y="256279"/>
                </a:lnTo>
                <a:lnTo>
                  <a:pt x="3819016" y="256279"/>
                </a:lnTo>
                <a:lnTo>
                  <a:pt x="3438016" y="189731"/>
                </a:lnTo>
                <a:close/>
              </a:path>
              <a:path w="9144000" h="2989579">
                <a:moveTo>
                  <a:pt x="9143999" y="0"/>
                </a:moveTo>
                <a:lnTo>
                  <a:pt x="8753221" y="303777"/>
                </a:lnTo>
                <a:lnTo>
                  <a:pt x="8391144" y="384549"/>
                </a:lnTo>
                <a:lnTo>
                  <a:pt x="9143999" y="384549"/>
                </a:lnTo>
                <a:lnTo>
                  <a:pt x="9143999" y="0"/>
                </a:lnTo>
                <a:close/>
              </a:path>
              <a:path w="9144000" h="2989579">
                <a:moveTo>
                  <a:pt x="1532890" y="156457"/>
                </a:moveTo>
                <a:lnTo>
                  <a:pt x="1151890" y="265804"/>
                </a:lnTo>
                <a:lnTo>
                  <a:pt x="1711756" y="265804"/>
                </a:lnTo>
                <a:lnTo>
                  <a:pt x="1532890" y="156457"/>
                </a:lnTo>
                <a:close/>
              </a:path>
              <a:path w="9144000" h="2989579">
                <a:moveTo>
                  <a:pt x="8010271" y="156457"/>
                </a:moveTo>
                <a:lnTo>
                  <a:pt x="7248144" y="156457"/>
                </a:lnTo>
                <a:lnTo>
                  <a:pt x="6867144" y="265804"/>
                </a:lnTo>
                <a:lnTo>
                  <a:pt x="8192861" y="265804"/>
                </a:lnTo>
                <a:lnTo>
                  <a:pt x="8010271" y="156457"/>
                </a:lnTo>
                <a:close/>
              </a:path>
              <a:path w="9144000" h="2989579">
                <a:moveTo>
                  <a:pt x="4190491" y="175507"/>
                </a:moveTo>
                <a:lnTo>
                  <a:pt x="3819016" y="256279"/>
                </a:lnTo>
                <a:lnTo>
                  <a:pt x="4430408" y="256279"/>
                </a:lnTo>
                <a:lnTo>
                  <a:pt x="4190491" y="175507"/>
                </a:lnTo>
                <a:close/>
              </a:path>
            </a:pathLst>
          </a:custGeom>
          <a:solidFill>
            <a:srgbClr val="00CEF6">
              <a:alpha val="7333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7976" y="1814576"/>
            <a:ext cx="122650" cy="147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4689" y="2084133"/>
            <a:ext cx="151225" cy="176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81977" y="2131726"/>
            <a:ext cx="122650" cy="148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142744"/>
            <a:ext cx="4196080" cy="477520"/>
          </a:xfrm>
          <a:custGeom>
            <a:avLst/>
            <a:gdLst/>
            <a:ahLst/>
            <a:cxnLst/>
            <a:rect l="l" t="t" r="r" b="b"/>
            <a:pathLst>
              <a:path w="4196080" h="477519">
                <a:moveTo>
                  <a:pt x="0" y="51534"/>
                </a:moveTo>
                <a:lnTo>
                  <a:pt x="386105" y="415036"/>
                </a:lnTo>
                <a:lnTo>
                  <a:pt x="767041" y="415036"/>
                </a:lnTo>
                <a:lnTo>
                  <a:pt x="1147991" y="352932"/>
                </a:lnTo>
                <a:lnTo>
                  <a:pt x="1528953" y="477012"/>
                </a:lnTo>
                <a:lnTo>
                  <a:pt x="1905127" y="281431"/>
                </a:lnTo>
                <a:lnTo>
                  <a:pt x="2290826" y="281431"/>
                </a:lnTo>
                <a:lnTo>
                  <a:pt x="2662301" y="0"/>
                </a:lnTo>
                <a:lnTo>
                  <a:pt x="3043174" y="66801"/>
                </a:lnTo>
                <a:lnTo>
                  <a:pt x="3428873" y="66801"/>
                </a:lnTo>
                <a:lnTo>
                  <a:pt x="3814572" y="400685"/>
                </a:lnTo>
                <a:lnTo>
                  <a:pt x="4195572" y="400685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5571" y="2023872"/>
            <a:ext cx="3424554" cy="591820"/>
          </a:xfrm>
          <a:custGeom>
            <a:avLst/>
            <a:gdLst/>
            <a:ahLst/>
            <a:cxnLst/>
            <a:rect l="l" t="t" r="r" b="b"/>
            <a:pathLst>
              <a:path w="3424554" h="591819">
                <a:moveTo>
                  <a:pt x="0" y="524509"/>
                </a:moveTo>
                <a:lnTo>
                  <a:pt x="376174" y="228853"/>
                </a:lnTo>
                <a:lnTo>
                  <a:pt x="762000" y="109600"/>
                </a:lnTo>
                <a:lnTo>
                  <a:pt x="1143000" y="343280"/>
                </a:lnTo>
                <a:lnTo>
                  <a:pt x="1519301" y="343280"/>
                </a:lnTo>
                <a:lnTo>
                  <a:pt x="1900301" y="41490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4571" y="2033016"/>
            <a:ext cx="1519555" cy="404495"/>
          </a:xfrm>
          <a:custGeom>
            <a:avLst/>
            <a:gdLst/>
            <a:ahLst/>
            <a:cxnLst/>
            <a:rect l="l" t="t" r="r" b="b"/>
            <a:pathLst>
              <a:path w="1519554" h="404494">
                <a:moveTo>
                  <a:pt x="0" y="0"/>
                </a:moveTo>
                <a:lnTo>
                  <a:pt x="376174" y="119125"/>
                </a:lnTo>
                <a:lnTo>
                  <a:pt x="766572" y="119125"/>
                </a:lnTo>
                <a:lnTo>
                  <a:pt x="1147445" y="119125"/>
                </a:lnTo>
                <a:lnTo>
                  <a:pt x="1519427" y="404023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4044" y="24627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8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5044" y="2590800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3044" y="25344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7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2043" y="25237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6" y="0"/>
                </a:moveTo>
                <a:lnTo>
                  <a:pt x="17686" y="2274"/>
                </a:lnTo>
                <a:lnTo>
                  <a:pt x="8482" y="8477"/>
                </a:lnTo>
                <a:lnTo>
                  <a:pt x="2275" y="17680"/>
                </a:lnTo>
                <a:lnTo>
                  <a:pt x="0" y="28956"/>
                </a:lnTo>
                <a:lnTo>
                  <a:pt x="2275" y="40231"/>
                </a:lnTo>
                <a:lnTo>
                  <a:pt x="8482" y="49434"/>
                </a:lnTo>
                <a:lnTo>
                  <a:pt x="17686" y="55637"/>
                </a:lnTo>
                <a:lnTo>
                  <a:pt x="28956" y="57912"/>
                </a:lnTo>
                <a:lnTo>
                  <a:pt x="40225" y="55637"/>
                </a:lnTo>
                <a:lnTo>
                  <a:pt x="49429" y="49434"/>
                </a:lnTo>
                <a:lnTo>
                  <a:pt x="55636" y="40231"/>
                </a:lnTo>
                <a:lnTo>
                  <a:pt x="57912" y="28956"/>
                </a:lnTo>
                <a:lnTo>
                  <a:pt x="55636" y="17680"/>
                </a:lnTo>
                <a:lnTo>
                  <a:pt x="49429" y="8477"/>
                </a:lnTo>
                <a:lnTo>
                  <a:pt x="40225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2171694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0"/>
                </a:moveTo>
                <a:lnTo>
                  <a:pt x="0" y="47255"/>
                </a:lnTo>
                <a:lnTo>
                  <a:pt x="5458" y="43582"/>
                </a:lnTo>
                <a:lnTo>
                  <a:pt x="11500" y="34623"/>
                </a:lnTo>
                <a:lnTo>
                  <a:pt x="13716" y="23627"/>
                </a:lnTo>
                <a:lnTo>
                  <a:pt x="11500" y="12632"/>
                </a:lnTo>
                <a:lnTo>
                  <a:pt x="5458" y="3672"/>
                </a:lnTo>
                <a:lnTo>
                  <a:pt x="0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6044" y="23957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57044" y="2391155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044" y="210921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19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00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81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62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3044" y="22296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4044" y="2104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05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86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67044" y="24094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8044" y="22905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29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10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1043" y="20055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72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53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34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30283" y="2433808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13716" y="0"/>
                </a:moveTo>
                <a:lnTo>
                  <a:pt x="8239" y="3686"/>
                </a:lnTo>
                <a:lnTo>
                  <a:pt x="2208" y="12645"/>
                </a:lnTo>
                <a:lnTo>
                  <a:pt x="0" y="23641"/>
                </a:lnTo>
                <a:lnTo>
                  <a:pt x="2208" y="34636"/>
                </a:lnTo>
                <a:lnTo>
                  <a:pt x="8239" y="43596"/>
                </a:lnTo>
                <a:lnTo>
                  <a:pt x="13716" y="47282"/>
                </a:lnTo>
                <a:lnTo>
                  <a:pt x="1371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90088" y="214731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5">
                <a:moveTo>
                  <a:pt x="0" y="57911"/>
                </a:move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80462" y="4548"/>
                </a:lnTo>
                <a:lnTo>
                  <a:pt x="98869" y="16954"/>
                </a:lnTo>
                <a:lnTo>
                  <a:pt x="111275" y="35361"/>
                </a:lnTo>
                <a:lnTo>
                  <a:pt x="115824" y="57911"/>
                </a:lnTo>
                <a:lnTo>
                  <a:pt x="111275" y="80462"/>
                </a:lnTo>
                <a:lnTo>
                  <a:pt x="98869" y="98869"/>
                </a:lnTo>
                <a:lnTo>
                  <a:pt x="80462" y="111275"/>
                </a:lnTo>
                <a:lnTo>
                  <a:pt x="57912" y="115823"/>
                </a:lnTo>
                <a:lnTo>
                  <a:pt x="35361" y="111275"/>
                </a:lnTo>
                <a:lnTo>
                  <a:pt x="16954" y="98869"/>
                </a:lnTo>
                <a:lnTo>
                  <a:pt x="4548" y="80462"/>
                </a:lnTo>
                <a:lnTo>
                  <a:pt x="0" y="57911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85088" y="2433827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5" h="114300">
                <a:moveTo>
                  <a:pt x="0" y="57150"/>
                </a:moveTo>
                <a:lnTo>
                  <a:pt x="4551" y="34879"/>
                </a:lnTo>
                <a:lnTo>
                  <a:pt x="16964" y="16716"/>
                </a:lnTo>
                <a:lnTo>
                  <a:pt x="35372" y="4482"/>
                </a:lnTo>
                <a:lnTo>
                  <a:pt x="57912" y="0"/>
                </a:lnTo>
                <a:lnTo>
                  <a:pt x="80451" y="4482"/>
                </a:lnTo>
                <a:lnTo>
                  <a:pt x="98859" y="16716"/>
                </a:lnTo>
                <a:lnTo>
                  <a:pt x="111272" y="34879"/>
                </a:lnTo>
                <a:lnTo>
                  <a:pt x="115824" y="57150"/>
                </a:lnTo>
                <a:lnTo>
                  <a:pt x="111272" y="79420"/>
                </a:lnTo>
                <a:lnTo>
                  <a:pt x="98859" y="97583"/>
                </a:lnTo>
                <a:lnTo>
                  <a:pt x="80451" y="109817"/>
                </a:lnTo>
                <a:lnTo>
                  <a:pt x="57912" y="114300"/>
                </a:lnTo>
                <a:lnTo>
                  <a:pt x="35372" y="109817"/>
                </a:lnTo>
                <a:lnTo>
                  <a:pt x="16964" y="97583"/>
                </a:lnTo>
                <a:lnTo>
                  <a:pt x="4551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95088" y="2077211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57150"/>
                </a:moveTo>
                <a:lnTo>
                  <a:pt x="4548" y="34879"/>
                </a:lnTo>
                <a:lnTo>
                  <a:pt x="16954" y="16716"/>
                </a:lnTo>
                <a:lnTo>
                  <a:pt x="35361" y="4482"/>
                </a:lnTo>
                <a:lnTo>
                  <a:pt x="57912" y="0"/>
                </a:lnTo>
                <a:lnTo>
                  <a:pt x="80462" y="4482"/>
                </a:lnTo>
                <a:lnTo>
                  <a:pt x="98869" y="16716"/>
                </a:lnTo>
                <a:lnTo>
                  <a:pt x="111275" y="34879"/>
                </a:lnTo>
                <a:lnTo>
                  <a:pt x="115824" y="57150"/>
                </a:lnTo>
                <a:lnTo>
                  <a:pt x="111275" y="79420"/>
                </a:lnTo>
                <a:lnTo>
                  <a:pt x="98869" y="97583"/>
                </a:lnTo>
                <a:lnTo>
                  <a:pt x="80462" y="109817"/>
                </a:lnTo>
                <a:lnTo>
                  <a:pt x="57912" y="114300"/>
                </a:lnTo>
                <a:lnTo>
                  <a:pt x="35361" y="109817"/>
                </a:lnTo>
                <a:lnTo>
                  <a:pt x="16954" y="97583"/>
                </a:lnTo>
                <a:lnTo>
                  <a:pt x="4548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85624" y="1876488"/>
            <a:ext cx="151225" cy="1765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458463" y="3524199"/>
            <a:ext cx="3984752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600" b="1" spc="-15" dirty="0">
                <a:solidFill>
                  <a:srgbClr val="FFFFFF"/>
                </a:solidFill>
                <a:latin typeface="Arial Narrow"/>
                <a:cs typeface="Arial Narrow"/>
              </a:rPr>
              <a:t>Data Transformations</a:t>
            </a:r>
          </a:p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spc="-15" dirty="0">
                <a:latin typeface="Arial Narrow"/>
                <a:cs typeface="Arial Narrow"/>
              </a:rPr>
              <a:t>Data Pivoting</a:t>
            </a:r>
            <a:endParaRPr sz="2800" dirty="0">
              <a:latin typeface="Arial Narrow"/>
              <a:cs typeface="Arial Narro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87461" y="2882569"/>
            <a:ext cx="81978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2000" b="1" spc="780" dirty="0">
                <a:solidFill>
                  <a:srgbClr val="3B78D7"/>
                </a:solidFill>
                <a:latin typeface="Arial Narrow"/>
                <a:cs typeface="Arial Narrow"/>
              </a:rPr>
              <a:t>4</a:t>
            </a:r>
            <a:endParaRPr sz="120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766088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906071-D5C7-4980-84FC-1601EEC7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14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9D0ABD-927A-4678-8FAF-6E71860A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54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E4D1AB-F547-4221-A4ED-282F5B78A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690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5A2125-66F9-47B1-9381-212E75780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7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8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10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34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96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58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0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82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4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5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67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29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5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15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77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39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76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447032"/>
            <a:ext cx="9144000" cy="696595"/>
          </a:xfrm>
          <a:custGeom>
            <a:avLst/>
            <a:gdLst/>
            <a:ahLst/>
            <a:cxnLst/>
            <a:rect l="l" t="t" r="r" b="b"/>
            <a:pathLst>
              <a:path w="9144000" h="696595">
                <a:moveTo>
                  <a:pt x="0" y="19792"/>
                </a:moveTo>
                <a:lnTo>
                  <a:pt x="0" y="696466"/>
                </a:lnTo>
                <a:lnTo>
                  <a:pt x="9143999" y="696466"/>
                </a:lnTo>
                <a:lnTo>
                  <a:pt x="9143999" y="626432"/>
                </a:lnTo>
                <a:lnTo>
                  <a:pt x="5338953" y="626432"/>
                </a:lnTo>
                <a:lnTo>
                  <a:pt x="5192912" y="531317"/>
                </a:lnTo>
                <a:lnTo>
                  <a:pt x="2671699" y="531317"/>
                </a:lnTo>
                <a:lnTo>
                  <a:pt x="2295398" y="337820"/>
                </a:lnTo>
                <a:lnTo>
                  <a:pt x="2232483" y="282054"/>
                </a:lnTo>
                <a:lnTo>
                  <a:pt x="385406" y="282054"/>
                </a:lnTo>
                <a:lnTo>
                  <a:pt x="0" y="19792"/>
                </a:lnTo>
                <a:close/>
              </a:path>
              <a:path w="9144000" h="696595">
                <a:moveTo>
                  <a:pt x="6858381" y="285343"/>
                </a:moveTo>
                <a:lnTo>
                  <a:pt x="6501257" y="501802"/>
                </a:lnTo>
                <a:lnTo>
                  <a:pt x="6124956" y="501802"/>
                </a:lnTo>
                <a:lnTo>
                  <a:pt x="5724779" y="626432"/>
                </a:lnTo>
                <a:lnTo>
                  <a:pt x="9143999" y="626432"/>
                </a:lnTo>
                <a:lnTo>
                  <a:pt x="9143999" y="419798"/>
                </a:lnTo>
                <a:lnTo>
                  <a:pt x="7263257" y="419798"/>
                </a:lnTo>
                <a:lnTo>
                  <a:pt x="6858381" y="285343"/>
                </a:lnTo>
                <a:close/>
              </a:path>
              <a:path w="9144000" h="696595">
                <a:moveTo>
                  <a:pt x="4191127" y="58674"/>
                </a:moveTo>
                <a:lnTo>
                  <a:pt x="3824351" y="196786"/>
                </a:lnTo>
                <a:lnTo>
                  <a:pt x="3448050" y="259105"/>
                </a:lnTo>
                <a:lnTo>
                  <a:pt x="3048000" y="528040"/>
                </a:lnTo>
                <a:lnTo>
                  <a:pt x="2671699" y="531317"/>
                </a:lnTo>
                <a:lnTo>
                  <a:pt x="5192912" y="531317"/>
                </a:lnTo>
                <a:lnTo>
                  <a:pt x="4962779" y="381431"/>
                </a:lnTo>
                <a:lnTo>
                  <a:pt x="4581652" y="370611"/>
                </a:lnTo>
                <a:lnTo>
                  <a:pt x="4191127" y="58674"/>
                </a:lnTo>
                <a:close/>
              </a:path>
              <a:path w="9144000" h="696595">
                <a:moveTo>
                  <a:pt x="8392160" y="200063"/>
                </a:moveTo>
                <a:lnTo>
                  <a:pt x="7620508" y="203339"/>
                </a:lnTo>
                <a:lnTo>
                  <a:pt x="7263257" y="419798"/>
                </a:lnTo>
                <a:lnTo>
                  <a:pt x="9143999" y="419798"/>
                </a:lnTo>
                <a:lnTo>
                  <a:pt x="9143999" y="282054"/>
                </a:lnTo>
                <a:lnTo>
                  <a:pt x="8768461" y="282054"/>
                </a:lnTo>
                <a:lnTo>
                  <a:pt x="8392160" y="200063"/>
                </a:lnTo>
                <a:close/>
              </a:path>
              <a:path w="9144000" h="696595">
                <a:moveTo>
                  <a:pt x="1914270" y="0"/>
                </a:moveTo>
                <a:lnTo>
                  <a:pt x="1533271" y="124625"/>
                </a:lnTo>
                <a:lnTo>
                  <a:pt x="761695" y="127914"/>
                </a:lnTo>
                <a:lnTo>
                  <a:pt x="385406" y="282054"/>
                </a:lnTo>
                <a:lnTo>
                  <a:pt x="2232483" y="282054"/>
                </a:lnTo>
                <a:lnTo>
                  <a:pt x="1914270" y="0"/>
                </a:lnTo>
                <a:close/>
              </a:path>
              <a:path w="9144000" h="696595">
                <a:moveTo>
                  <a:pt x="9143999" y="79567"/>
                </a:moveTo>
                <a:lnTo>
                  <a:pt x="8768461" y="282054"/>
                </a:lnTo>
                <a:lnTo>
                  <a:pt x="9143999" y="282054"/>
                </a:lnTo>
                <a:lnTo>
                  <a:pt x="9143999" y="79567"/>
                </a:lnTo>
                <a:close/>
              </a:path>
            </a:pathLst>
          </a:custGeom>
          <a:solidFill>
            <a:srgbClr val="AEEF00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4593470"/>
            <a:ext cx="9144000" cy="550545"/>
          </a:xfrm>
          <a:custGeom>
            <a:avLst/>
            <a:gdLst/>
            <a:ahLst/>
            <a:cxnLst/>
            <a:rect l="l" t="t" r="r" b="b"/>
            <a:pathLst>
              <a:path w="9144000" h="550545">
                <a:moveTo>
                  <a:pt x="0" y="129102"/>
                </a:moveTo>
                <a:lnTo>
                  <a:pt x="0" y="550028"/>
                </a:lnTo>
                <a:lnTo>
                  <a:pt x="9143999" y="550028"/>
                </a:lnTo>
                <a:lnTo>
                  <a:pt x="9143999" y="497140"/>
                </a:lnTo>
                <a:lnTo>
                  <a:pt x="4962779" y="497140"/>
                </a:lnTo>
                <a:lnTo>
                  <a:pt x="4743645" y="387990"/>
                </a:lnTo>
                <a:lnTo>
                  <a:pt x="1914270" y="387990"/>
                </a:lnTo>
                <a:lnTo>
                  <a:pt x="1712107" y="264609"/>
                </a:lnTo>
                <a:lnTo>
                  <a:pt x="390156" y="264609"/>
                </a:lnTo>
                <a:lnTo>
                  <a:pt x="0" y="129102"/>
                </a:lnTo>
                <a:close/>
              </a:path>
              <a:path w="9144000" h="550545">
                <a:moveTo>
                  <a:pt x="6105779" y="131729"/>
                </a:moveTo>
                <a:lnTo>
                  <a:pt x="5715254" y="364254"/>
                </a:lnTo>
                <a:lnTo>
                  <a:pt x="5324729" y="364254"/>
                </a:lnTo>
                <a:lnTo>
                  <a:pt x="4962779" y="497140"/>
                </a:lnTo>
                <a:lnTo>
                  <a:pt x="9143999" y="497140"/>
                </a:lnTo>
                <a:lnTo>
                  <a:pt x="9143999" y="383240"/>
                </a:lnTo>
                <a:lnTo>
                  <a:pt x="8392160" y="383240"/>
                </a:lnTo>
                <a:lnTo>
                  <a:pt x="8193725" y="264609"/>
                </a:lnTo>
                <a:lnTo>
                  <a:pt x="6486906" y="264609"/>
                </a:lnTo>
                <a:lnTo>
                  <a:pt x="6105779" y="131729"/>
                </a:lnTo>
                <a:close/>
              </a:path>
              <a:path w="9144000" h="550545">
                <a:moveTo>
                  <a:pt x="3438525" y="188689"/>
                </a:moveTo>
                <a:lnTo>
                  <a:pt x="3038475" y="188689"/>
                </a:lnTo>
                <a:lnTo>
                  <a:pt x="2657348" y="264609"/>
                </a:lnTo>
                <a:lnTo>
                  <a:pt x="2295398" y="387990"/>
                </a:lnTo>
                <a:lnTo>
                  <a:pt x="4743645" y="387990"/>
                </a:lnTo>
                <a:lnTo>
                  <a:pt x="4572127" y="302557"/>
                </a:lnTo>
                <a:lnTo>
                  <a:pt x="4431013" y="255110"/>
                </a:lnTo>
                <a:lnTo>
                  <a:pt x="3819652" y="255110"/>
                </a:lnTo>
                <a:lnTo>
                  <a:pt x="3438525" y="188689"/>
                </a:lnTo>
                <a:close/>
              </a:path>
              <a:path w="9144000" h="550545">
                <a:moveTo>
                  <a:pt x="9143999" y="0"/>
                </a:moveTo>
                <a:lnTo>
                  <a:pt x="8754110" y="302557"/>
                </a:lnTo>
                <a:lnTo>
                  <a:pt x="8392160" y="383240"/>
                </a:lnTo>
                <a:lnTo>
                  <a:pt x="9143999" y="383240"/>
                </a:lnTo>
                <a:lnTo>
                  <a:pt x="9143999" y="0"/>
                </a:lnTo>
                <a:close/>
              </a:path>
              <a:path w="9144000" h="550545">
                <a:moveTo>
                  <a:pt x="1533271" y="155466"/>
                </a:moveTo>
                <a:lnTo>
                  <a:pt x="1152232" y="264609"/>
                </a:lnTo>
                <a:lnTo>
                  <a:pt x="1712107" y="264609"/>
                </a:lnTo>
                <a:lnTo>
                  <a:pt x="1533271" y="155466"/>
                </a:lnTo>
                <a:close/>
              </a:path>
              <a:path w="9144000" h="550545">
                <a:moveTo>
                  <a:pt x="8011159" y="155466"/>
                </a:moveTo>
                <a:lnTo>
                  <a:pt x="7249033" y="155466"/>
                </a:lnTo>
                <a:lnTo>
                  <a:pt x="6868033" y="264609"/>
                </a:lnTo>
                <a:lnTo>
                  <a:pt x="8193725" y="264609"/>
                </a:lnTo>
                <a:lnTo>
                  <a:pt x="8011159" y="155466"/>
                </a:lnTo>
                <a:close/>
              </a:path>
              <a:path w="9144000" h="550545">
                <a:moveTo>
                  <a:pt x="4191127" y="174452"/>
                </a:moveTo>
                <a:lnTo>
                  <a:pt x="3819652" y="255110"/>
                </a:lnTo>
                <a:lnTo>
                  <a:pt x="4431013" y="255110"/>
                </a:lnTo>
                <a:lnTo>
                  <a:pt x="4191127" y="174452"/>
                </a:lnTo>
                <a:close/>
              </a:path>
            </a:pathLst>
          </a:custGeom>
          <a:solidFill>
            <a:srgbClr val="00CEF6">
              <a:alpha val="7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47976" y="4252966"/>
            <a:ext cx="122650" cy="1480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24689" y="4522523"/>
            <a:ext cx="151225" cy="1765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81977" y="4570161"/>
            <a:ext cx="122650" cy="14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4581144"/>
            <a:ext cx="4196080" cy="477520"/>
          </a:xfrm>
          <a:custGeom>
            <a:avLst/>
            <a:gdLst/>
            <a:ahLst/>
            <a:cxnLst/>
            <a:rect l="l" t="t" r="r" b="b"/>
            <a:pathLst>
              <a:path w="4196080" h="477520">
                <a:moveTo>
                  <a:pt x="0" y="51546"/>
                </a:moveTo>
                <a:lnTo>
                  <a:pt x="386105" y="415010"/>
                </a:lnTo>
                <a:lnTo>
                  <a:pt x="767041" y="415010"/>
                </a:lnTo>
                <a:lnTo>
                  <a:pt x="1147991" y="352983"/>
                </a:lnTo>
                <a:lnTo>
                  <a:pt x="1528953" y="477011"/>
                </a:lnTo>
                <a:lnTo>
                  <a:pt x="1905127" y="281444"/>
                </a:lnTo>
                <a:lnTo>
                  <a:pt x="2290826" y="281444"/>
                </a:lnTo>
                <a:lnTo>
                  <a:pt x="2662301" y="0"/>
                </a:lnTo>
                <a:lnTo>
                  <a:pt x="3043174" y="66776"/>
                </a:lnTo>
                <a:lnTo>
                  <a:pt x="3428873" y="66776"/>
                </a:lnTo>
                <a:lnTo>
                  <a:pt x="3814572" y="400684"/>
                </a:lnTo>
                <a:lnTo>
                  <a:pt x="4195572" y="400684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95571" y="4462271"/>
            <a:ext cx="3424554" cy="591820"/>
          </a:xfrm>
          <a:custGeom>
            <a:avLst/>
            <a:gdLst/>
            <a:ahLst/>
            <a:cxnLst/>
            <a:rect l="l" t="t" r="r" b="b"/>
            <a:pathLst>
              <a:path w="3424554" h="591820">
                <a:moveTo>
                  <a:pt x="0" y="524548"/>
                </a:moveTo>
                <a:lnTo>
                  <a:pt x="376174" y="228892"/>
                </a:lnTo>
                <a:lnTo>
                  <a:pt x="762000" y="109664"/>
                </a:lnTo>
                <a:lnTo>
                  <a:pt x="1143000" y="343344"/>
                </a:lnTo>
                <a:lnTo>
                  <a:pt x="1519301" y="343344"/>
                </a:lnTo>
                <a:lnTo>
                  <a:pt x="1900301" y="41485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24571" y="4471415"/>
            <a:ext cx="1519555" cy="404495"/>
          </a:xfrm>
          <a:custGeom>
            <a:avLst/>
            <a:gdLst/>
            <a:ahLst/>
            <a:cxnLst/>
            <a:rect l="l" t="t" r="r" b="b"/>
            <a:pathLst>
              <a:path w="1519554" h="404495">
                <a:moveTo>
                  <a:pt x="0" y="0"/>
                </a:moveTo>
                <a:lnTo>
                  <a:pt x="376174" y="119113"/>
                </a:lnTo>
                <a:lnTo>
                  <a:pt x="766572" y="119113"/>
                </a:lnTo>
                <a:lnTo>
                  <a:pt x="1147445" y="119113"/>
                </a:lnTo>
                <a:lnTo>
                  <a:pt x="1519427" y="404022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14044" y="49011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6" y="2215"/>
                </a:lnTo>
                <a:lnTo>
                  <a:pt x="8482" y="8258"/>
                </a:lnTo>
                <a:lnTo>
                  <a:pt x="2275" y="17220"/>
                </a:lnTo>
                <a:lnTo>
                  <a:pt x="0" y="28193"/>
                </a:lnTo>
                <a:lnTo>
                  <a:pt x="2275" y="39167"/>
                </a:lnTo>
                <a:lnTo>
                  <a:pt x="8482" y="48129"/>
                </a:lnTo>
                <a:lnTo>
                  <a:pt x="17686" y="54172"/>
                </a:lnTo>
                <a:lnTo>
                  <a:pt x="28956" y="56387"/>
                </a:lnTo>
                <a:lnTo>
                  <a:pt x="40225" y="54172"/>
                </a:lnTo>
                <a:lnTo>
                  <a:pt x="49429" y="48129"/>
                </a:lnTo>
                <a:lnTo>
                  <a:pt x="55636" y="39167"/>
                </a:lnTo>
                <a:lnTo>
                  <a:pt x="57912" y="28193"/>
                </a:lnTo>
                <a:lnTo>
                  <a:pt x="55636" y="17220"/>
                </a:lnTo>
                <a:lnTo>
                  <a:pt x="49429" y="8258"/>
                </a:lnTo>
                <a:lnTo>
                  <a:pt x="40225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95044" y="5029200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3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3044" y="49728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0"/>
                </a:moveTo>
                <a:lnTo>
                  <a:pt x="17686" y="2215"/>
                </a:lnTo>
                <a:lnTo>
                  <a:pt x="8482" y="8258"/>
                </a:lnTo>
                <a:lnTo>
                  <a:pt x="2275" y="17220"/>
                </a:lnTo>
                <a:lnTo>
                  <a:pt x="0" y="28193"/>
                </a:lnTo>
                <a:lnTo>
                  <a:pt x="2275" y="39167"/>
                </a:lnTo>
                <a:lnTo>
                  <a:pt x="8482" y="48129"/>
                </a:lnTo>
                <a:lnTo>
                  <a:pt x="17686" y="54172"/>
                </a:lnTo>
                <a:lnTo>
                  <a:pt x="28956" y="56387"/>
                </a:lnTo>
                <a:lnTo>
                  <a:pt x="40225" y="54172"/>
                </a:lnTo>
                <a:lnTo>
                  <a:pt x="49429" y="48129"/>
                </a:lnTo>
                <a:lnTo>
                  <a:pt x="55636" y="39167"/>
                </a:lnTo>
                <a:lnTo>
                  <a:pt x="57912" y="28193"/>
                </a:lnTo>
                <a:lnTo>
                  <a:pt x="55636" y="17220"/>
                </a:lnTo>
                <a:lnTo>
                  <a:pt x="49429" y="8258"/>
                </a:lnTo>
                <a:lnTo>
                  <a:pt x="40225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2043" y="49621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6" y="0"/>
                </a:moveTo>
                <a:lnTo>
                  <a:pt x="17686" y="2275"/>
                </a:lnTo>
                <a:lnTo>
                  <a:pt x="8482" y="8482"/>
                </a:lnTo>
                <a:lnTo>
                  <a:pt x="2275" y="17686"/>
                </a:lnTo>
                <a:lnTo>
                  <a:pt x="0" y="28955"/>
                </a:lnTo>
                <a:lnTo>
                  <a:pt x="2275" y="40225"/>
                </a:lnTo>
                <a:lnTo>
                  <a:pt x="8482" y="49429"/>
                </a:lnTo>
                <a:lnTo>
                  <a:pt x="17686" y="55636"/>
                </a:lnTo>
                <a:lnTo>
                  <a:pt x="28956" y="57911"/>
                </a:lnTo>
                <a:lnTo>
                  <a:pt x="40225" y="55636"/>
                </a:lnTo>
                <a:lnTo>
                  <a:pt x="49429" y="49429"/>
                </a:lnTo>
                <a:lnTo>
                  <a:pt x="55636" y="40225"/>
                </a:lnTo>
                <a:lnTo>
                  <a:pt x="57912" y="28955"/>
                </a:lnTo>
                <a:lnTo>
                  <a:pt x="55636" y="17686"/>
                </a:lnTo>
                <a:lnTo>
                  <a:pt x="49429" y="8482"/>
                </a:lnTo>
                <a:lnTo>
                  <a:pt x="40225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4610106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0"/>
                </a:moveTo>
                <a:lnTo>
                  <a:pt x="0" y="47231"/>
                </a:lnTo>
                <a:lnTo>
                  <a:pt x="5458" y="43551"/>
                </a:lnTo>
                <a:lnTo>
                  <a:pt x="11500" y="34589"/>
                </a:lnTo>
                <a:lnTo>
                  <a:pt x="13716" y="23615"/>
                </a:lnTo>
                <a:lnTo>
                  <a:pt x="11500" y="12641"/>
                </a:lnTo>
                <a:lnTo>
                  <a:pt x="5458" y="3680"/>
                </a:lnTo>
                <a:lnTo>
                  <a:pt x="0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76044" y="48341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57044" y="4829555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38044" y="454761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28956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6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6" y="57912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2" y="28956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9044" y="46146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28956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6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2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00044" y="46146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81044" y="49484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62044" y="49484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543044" y="46680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24044" y="45430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05044" y="4771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86044" y="4771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67044" y="48478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48044" y="47289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29043" y="50246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4"/>
                </a:lnTo>
                <a:lnTo>
                  <a:pt x="2274" y="39168"/>
                </a:lnTo>
                <a:lnTo>
                  <a:pt x="8477" y="48130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30"/>
                </a:lnTo>
                <a:lnTo>
                  <a:pt x="55637" y="39168"/>
                </a:lnTo>
                <a:lnTo>
                  <a:pt x="57911" y="28194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10043" y="50246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4"/>
                </a:lnTo>
                <a:lnTo>
                  <a:pt x="2274" y="39168"/>
                </a:lnTo>
                <a:lnTo>
                  <a:pt x="8477" y="48130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30"/>
                </a:lnTo>
                <a:lnTo>
                  <a:pt x="55637" y="39168"/>
                </a:lnTo>
                <a:lnTo>
                  <a:pt x="57911" y="28194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91043" y="44439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972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53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34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130283" y="4872220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13716" y="0"/>
                </a:moveTo>
                <a:lnTo>
                  <a:pt x="8239" y="3693"/>
                </a:lnTo>
                <a:lnTo>
                  <a:pt x="2208" y="12655"/>
                </a:lnTo>
                <a:lnTo>
                  <a:pt x="0" y="23629"/>
                </a:lnTo>
                <a:lnTo>
                  <a:pt x="2208" y="34603"/>
                </a:lnTo>
                <a:lnTo>
                  <a:pt x="8239" y="43565"/>
                </a:lnTo>
                <a:lnTo>
                  <a:pt x="13716" y="47259"/>
                </a:lnTo>
                <a:lnTo>
                  <a:pt x="1371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990088" y="4585715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0" y="57912"/>
                </a:moveTo>
                <a:lnTo>
                  <a:pt x="4548" y="35372"/>
                </a:lnTo>
                <a:lnTo>
                  <a:pt x="16954" y="16964"/>
                </a:lnTo>
                <a:lnTo>
                  <a:pt x="35361" y="4551"/>
                </a:lnTo>
                <a:lnTo>
                  <a:pt x="57912" y="0"/>
                </a:lnTo>
                <a:lnTo>
                  <a:pt x="80462" y="4551"/>
                </a:lnTo>
                <a:lnTo>
                  <a:pt x="98869" y="16964"/>
                </a:lnTo>
                <a:lnTo>
                  <a:pt x="111275" y="35372"/>
                </a:lnTo>
                <a:lnTo>
                  <a:pt x="115824" y="57912"/>
                </a:lnTo>
                <a:lnTo>
                  <a:pt x="111275" y="80451"/>
                </a:lnTo>
                <a:lnTo>
                  <a:pt x="98869" y="98859"/>
                </a:lnTo>
                <a:lnTo>
                  <a:pt x="80462" y="111272"/>
                </a:lnTo>
                <a:lnTo>
                  <a:pt x="57912" y="115824"/>
                </a:lnTo>
                <a:lnTo>
                  <a:pt x="35361" y="111272"/>
                </a:lnTo>
                <a:lnTo>
                  <a:pt x="16954" y="98859"/>
                </a:lnTo>
                <a:lnTo>
                  <a:pt x="4548" y="80451"/>
                </a:lnTo>
                <a:lnTo>
                  <a:pt x="0" y="57912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85088" y="4872228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5" h="114300">
                <a:moveTo>
                  <a:pt x="0" y="57150"/>
                </a:moveTo>
                <a:lnTo>
                  <a:pt x="4551" y="34906"/>
                </a:lnTo>
                <a:lnTo>
                  <a:pt x="16964" y="16740"/>
                </a:lnTo>
                <a:lnTo>
                  <a:pt x="35372" y="4491"/>
                </a:lnTo>
                <a:lnTo>
                  <a:pt x="57912" y="0"/>
                </a:lnTo>
                <a:lnTo>
                  <a:pt x="80451" y="4491"/>
                </a:lnTo>
                <a:lnTo>
                  <a:pt x="98859" y="16740"/>
                </a:lnTo>
                <a:lnTo>
                  <a:pt x="111272" y="34906"/>
                </a:lnTo>
                <a:lnTo>
                  <a:pt x="115824" y="57150"/>
                </a:lnTo>
                <a:lnTo>
                  <a:pt x="111272" y="79393"/>
                </a:lnTo>
                <a:lnTo>
                  <a:pt x="98859" y="97559"/>
                </a:lnTo>
                <a:lnTo>
                  <a:pt x="80451" y="109808"/>
                </a:lnTo>
                <a:lnTo>
                  <a:pt x="57912" y="114300"/>
                </a:lnTo>
                <a:lnTo>
                  <a:pt x="35372" y="109808"/>
                </a:lnTo>
                <a:lnTo>
                  <a:pt x="16964" y="97559"/>
                </a:lnTo>
                <a:lnTo>
                  <a:pt x="4551" y="79393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895088" y="4515611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57150"/>
                </a:moveTo>
                <a:lnTo>
                  <a:pt x="4548" y="34906"/>
                </a:lnTo>
                <a:lnTo>
                  <a:pt x="16954" y="16740"/>
                </a:lnTo>
                <a:lnTo>
                  <a:pt x="35361" y="4491"/>
                </a:lnTo>
                <a:lnTo>
                  <a:pt x="57912" y="0"/>
                </a:lnTo>
                <a:lnTo>
                  <a:pt x="80462" y="4491"/>
                </a:lnTo>
                <a:lnTo>
                  <a:pt x="98869" y="16740"/>
                </a:lnTo>
                <a:lnTo>
                  <a:pt x="111275" y="34906"/>
                </a:lnTo>
                <a:lnTo>
                  <a:pt x="115824" y="57150"/>
                </a:lnTo>
                <a:lnTo>
                  <a:pt x="111275" y="79393"/>
                </a:lnTo>
                <a:lnTo>
                  <a:pt x="98869" y="97559"/>
                </a:lnTo>
                <a:lnTo>
                  <a:pt x="80462" y="109808"/>
                </a:lnTo>
                <a:lnTo>
                  <a:pt x="57912" y="114300"/>
                </a:lnTo>
                <a:lnTo>
                  <a:pt x="35361" y="109808"/>
                </a:lnTo>
                <a:lnTo>
                  <a:pt x="16954" y="97559"/>
                </a:lnTo>
                <a:lnTo>
                  <a:pt x="4548" y="79393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685624" y="4314878"/>
            <a:ext cx="151225" cy="1765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2964942" y="932180"/>
            <a:ext cx="31635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WHAT </a:t>
            </a:r>
            <a:r>
              <a:rPr spc="20" dirty="0"/>
              <a:t>IS </a:t>
            </a:r>
            <a:r>
              <a:rPr spc="-90" dirty="0">
                <a:solidFill>
                  <a:srgbClr val="006FC0"/>
                </a:solidFill>
              </a:rPr>
              <a:t>DATA</a:t>
            </a:r>
            <a:r>
              <a:rPr spc="-195" dirty="0">
                <a:solidFill>
                  <a:srgbClr val="006FC0"/>
                </a:solidFill>
              </a:rPr>
              <a:t> </a:t>
            </a:r>
            <a:r>
              <a:rPr spc="-35" dirty="0">
                <a:solidFill>
                  <a:srgbClr val="006FC0"/>
                </a:solidFill>
              </a:rPr>
              <a:t>VISUALIZATION</a:t>
            </a:r>
            <a:r>
              <a:rPr spc="-35" dirty="0"/>
              <a:t>?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564005" y="1601216"/>
            <a:ext cx="58521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solidFill>
                  <a:srgbClr val="283149"/>
                </a:solidFill>
                <a:latin typeface="Lucida Sans Unicode"/>
                <a:cs typeface="Lucida Sans Unicode"/>
              </a:rPr>
              <a:t>Data</a:t>
            </a:r>
            <a:r>
              <a:rPr sz="2400" spc="-29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2400" spc="-150" dirty="0">
                <a:solidFill>
                  <a:srgbClr val="283149"/>
                </a:solidFill>
                <a:latin typeface="Lucida Sans Unicode"/>
                <a:cs typeface="Lucida Sans Unicode"/>
              </a:rPr>
              <a:t>visualization</a:t>
            </a:r>
            <a:r>
              <a:rPr sz="2400" spc="-28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2400" spc="-165" dirty="0">
                <a:solidFill>
                  <a:srgbClr val="283149"/>
                </a:solidFill>
                <a:latin typeface="Lucida Sans Unicode"/>
                <a:cs typeface="Lucida Sans Unicode"/>
              </a:rPr>
              <a:t>is</a:t>
            </a:r>
            <a:r>
              <a:rPr sz="2400" spc="-275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2400" spc="-140" dirty="0">
                <a:solidFill>
                  <a:srgbClr val="283149"/>
                </a:solidFill>
                <a:latin typeface="Lucida Sans Unicode"/>
                <a:cs typeface="Lucida Sans Unicode"/>
              </a:rPr>
              <a:t>the</a:t>
            </a:r>
            <a:r>
              <a:rPr sz="2400" spc="-28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2400" b="1" spc="85" dirty="0">
                <a:solidFill>
                  <a:srgbClr val="283149"/>
                </a:solidFill>
                <a:latin typeface="Calibri"/>
                <a:cs typeface="Calibri"/>
              </a:rPr>
              <a:t>process</a:t>
            </a:r>
            <a:r>
              <a:rPr sz="2400" b="1" spc="-65" dirty="0">
                <a:solidFill>
                  <a:srgbClr val="283149"/>
                </a:solidFill>
                <a:latin typeface="Calibri"/>
                <a:cs typeface="Calibri"/>
              </a:rPr>
              <a:t> </a:t>
            </a:r>
            <a:r>
              <a:rPr sz="2400" spc="-180" dirty="0">
                <a:solidFill>
                  <a:srgbClr val="283149"/>
                </a:solidFill>
                <a:latin typeface="Lucida Sans Unicode"/>
                <a:cs typeface="Lucida Sans Unicode"/>
              </a:rPr>
              <a:t>of</a:t>
            </a:r>
            <a:r>
              <a:rPr sz="2400" spc="-29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2400" spc="-170" dirty="0">
                <a:solidFill>
                  <a:srgbClr val="283149"/>
                </a:solidFill>
                <a:latin typeface="Lucida Sans Unicode"/>
                <a:cs typeface="Lucida Sans Unicode"/>
              </a:rPr>
              <a:t>describing  </a:t>
            </a:r>
            <a:r>
              <a:rPr sz="2400" spc="-155" dirty="0">
                <a:solidFill>
                  <a:srgbClr val="283149"/>
                </a:solidFill>
                <a:latin typeface="Lucida Sans Unicode"/>
                <a:cs typeface="Lucida Sans Unicode"/>
              </a:rPr>
              <a:t>information </a:t>
            </a:r>
            <a:r>
              <a:rPr sz="2400" spc="-180" dirty="0">
                <a:solidFill>
                  <a:srgbClr val="283149"/>
                </a:solidFill>
                <a:latin typeface="Lucida Sans Unicode"/>
                <a:cs typeface="Lucida Sans Unicode"/>
              </a:rPr>
              <a:t>through </a:t>
            </a:r>
            <a:r>
              <a:rPr sz="2400" b="1" spc="95" dirty="0">
                <a:solidFill>
                  <a:srgbClr val="283149"/>
                </a:solidFill>
                <a:latin typeface="Calibri"/>
                <a:cs typeface="Calibri"/>
              </a:rPr>
              <a:t>visual</a:t>
            </a:r>
            <a:r>
              <a:rPr sz="2400" b="1" spc="-270" dirty="0">
                <a:solidFill>
                  <a:srgbClr val="283149"/>
                </a:solidFill>
                <a:latin typeface="Calibri"/>
                <a:cs typeface="Calibri"/>
              </a:rPr>
              <a:t> </a:t>
            </a:r>
            <a:r>
              <a:rPr sz="2400" b="1" spc="55" dirty="0">
                <a:solidFill>
                  <a:srgbClr val="283149"/>
                </a:solidFill>
                <a:latin typeface="Calibri"/>
                <a:cs typeface="Calibri"/>
              </a:rPr>
              <a:t>rendering</a:t>
            </a:r>
            <a:r>
              <a:rPr sz="2400" spc="55" dirty="0">
                <a:solidFill>
                  <a:srgbClr val="283149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BC01FE-F706-47DA-A1E1-7E55EC558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78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B9AA4D-7C34-4AEB-9AB9-FE52D416D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4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20CE12-CFDB-4D3F-82F4-BD3890E37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11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C7BA35-0802-4969-A9C9-2D33C0737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97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19964B-651B-46B1-9E50-E1AAE475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697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0434EB-14AF-4695-A5D6-4F333276F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435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78CAD-EAFC-4BEB-AD11-ED8308FF4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87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8632"/>
            <a:ext cx="9144000" cy="3134995"/>
          </a:xfrm>
          <a:custGeom>
            <a:avLst/>
            <a:gdLst/>
            <a:ahLst/>
            <a:cxnLst/>
            <a:rect l="l" t="t" r="r" b="b"/>
            <a:pathLst>
              <a:path w="9144000" h="3134995">
                <a:moveTo>
                  <a:pt x="0" y="20059"/>
                </a:moveTo>
                <a:lnTo>
                  <a:pt x="0" y="3134866"/>
                </a:lnTo>
                <a:lnTo>
                  <a:pt x="9143999" y="3134866"/>
                </a:lnTo>
                <a:lnTo>
                  <a:pt x="9143999" y="627253"/>
                </a:lnTo>
                <a:lnTo>
                  <a:pt x="5338318" y="627253"/>
                </a:lnTo>
                <a:lnTo>
                  <a:pt x="5192238" y="532003"/>
                </a:lnTo>
                <a:lnTo>
                  <a:pt x="2671191" y="532003"/>
                </a:lnTo>
                <a:lnTo>
                  <a:pt x="2294890" y="338200"/>
                </a:lnTo>
                <a:lnTo>
                  <a:pt x="2231938" y="282320"/>
                </a:lnTo>
                <a:lnTo>
                  <a:pt x="385064" y="282320"/>
                </a:lnTo>
                <a:lnTo>
                  <a:pt x="0" y="20059"/>
                </a:lnTo>
                <a:close/>
              </a:path>
              <a:path w="9144000" h="3134995">
                <a:moveTo>
                  <a:pt x="6857619" y="285623"/>
                </a:moveTo>
                <a:lnTo>
                  <a:pt x="6500495" y="502412"/>
                </a:lnTo>
                <a:lnTo>
                  <a:pt x="6124194" y="502412"/>
                </a:lnTo>
                <a:lnTo>
                  <a:pt x="5724144" y="627253"/>
                </a:lnTo>
                <a:lnTo>
                  <a:pt x="9143999" y="627253"/>
                </a:lnTo>
                <a:lnTo>
                  <a:pt x="9143999" y="420243"/>
                </a:lnTo>
                <a:lnTo>
                  <a:pt x="7262368" y="420243"/>
                </a:lnTo>
                <a:lnTo>
                  <a:pt x="6857619" y="285623"/>
                </a:lnTo>
                <a:close/>
              </a:path>
              <a:path w="9144000" h="3134995">
                <a:moveTo>
                  <a:pt x="4190491" y="58674"/>
                </a:moveTo>
                <a:lnTo>
                  <a:pt x="3823842" y="196976"/>
                </a:lnTo>
                <a:lnTo>
                  <a:pt x="3447541" y="259334"/>
                </a:lnTo>
                <a:lnTo>
                  <a:pt x="3047492" y="528701"/>
                </a:lnTo>
                <a:lnTo>
                  <a:pt x="2671191" y="532003"/>
                </a:lnTo>
                <a:lnTo>
                  <a:pt x="5192238" y="532003"/>
                </a:lnTo>
                <a:lnTo>
                  <a:pt x="4962017" y="381888"/>
                </a:lnTo>
                <a:lnTo>
                  <a:pt x="4581017" y="371094"/>
                </a:lnTo>
                <a:lnTo>
                  <a:pt x="4190491" y="58674"/>
                </a:lnTo>
                <a:close/>
              </a:path>
              <a:path w="9144000" h="3134995">
                <a:moveTo>
                  <a:pt x="8391144" y="200279"/>
                </a:moveTo>
                <a:lnTo>
                  <a:pt x="7619619" y="203581"/>
                </a:lnTo>
                <a:lnTo>
                  <a:pt x="7262368" y="420243"/>
                </a:lnTo>
                <a:lnTo>
                  <a:pt x="9143999" y="420243"/>
                </a:lnTo>
                <a:lnTo>
                  <a:pt x="9143999" y="282320"/>
                </a:lnTo>
                <a:lnTo>
                  <a:pt x="8767445" y="282320"/>
                </a:lnTo>
                <a:lnTo>
                  <a:pt x="8391144" y="200279"/>
                </a:lnTo>
                <a:close/>
              </a:path>
              <a:path w="9144000" h="3134995">
                <a:moveTo>
                  <a:pt x="1913889" y="0"/>
                </a:moveTo>
                <a:lnTo>
                  <a:pt x="1532890" y="124713"/>
                </a:lnTo>
                <a:lnTo>
                  <a:pt x="761339" y="128016"/>
                </a:lnTo>
                <a:lnTo>
                  <a:pt x="385064" y="282320"/>
                </a:lnTo>
                <a:lnTo>
                  <a:pt x="2231938" y="282320"/>
                </a:lnTo>
                <a:lnTo>
                  <a:pt x="1913889" y="0"/>
                </a:lnTo>
                <a:close/>
              </a:path>
              <a:path w="9144000" h="3134995">
                <a:moveTo>
                  <a:pt x="9143999" y="79104"/>
                </a:moveTo>
                <a:lnTo>
                  <a:pt x="8767445" y="282320"/>
                </a:lnTo>
                <a:lnTo>
                  <a:pt x="9143999" y="282320"/>
                </a:lnTo>
                <a:lnTo>
                  <a:pt x="9143999" y="79104"/>
                </a:lnTo>
                <a:close/>
              </a:path>
            </a:pathLst>
          </a:custGeom>
          <a:solidFill>
            <a:srgbClr val="AEEF00">
              <a:alpha val="8156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54307"/>
            <a:ext cx="9144000" cy="2989580"/>
          </a:xfrm>
          <a:custGeom>
            <a:avLst/>
            <a:gdLst/>
            <a:ahLst/>
            <a:cxnLst/>
            <a:rect l="l" t="t" r="r" b="b"/>
            <a:pathLst>
              <a:path w="9144000" h="2989579">
                <a:moveTo>
                  <a:pt x="0" y="130183"/>
                </a:moveTo>
                <a:lnTo>
                  <a:pt x="0" y="2989191"/>
                </a:lnTo>
                <a:lnTo>
                  <a:pt x="9143999" y="2989191"/>
                </a:lnTo>
                <a:lnTo>
                  <a:pt x="9143999" y="498595"/>
                </a:lnTo>
                <a:lnTo>
                  <a:pt x="4962017" y="498595"/>
                </a:lnTo>
                <a:lnTo>
                  <a:pt x="4743078" y="389375"/>
                </a:lnTo>
                <a:lnTo>
                  <a:pt x="1913889" y="389375"/>
                </a:lnTo>
                <a:lnTo>
                  <a:pt x="1711756" y="265804"/>
                </a:lnTo>
                <a:lnTo>
                  <a:pt x="389826" y="265804"/>
                </a:lnTo>
                <a:lnTo>
                  <a:pt x="0" y="130183"/>
                </a:lnTo>
                <a:close/>
              </a:path>
              <a:path w="9144000" h="2989579">
                <a:moveTo>
                  <a:pt x="6105144" y="132708"/>
                </a:moveTo>
                <a:lnTo>
                  <a:pt x="5714619" y="365626"/>
                </a:lnTo>
                <a:lnTo>
                  <a:pt x="5324094" y="365626"/>
                </a:lnTo>
                <a:lnTo>
                  <a:pt x="4962017" y="498595"/>
                </a:lnTo>
                <a:lnTo>
                  <a:pt x="9143999" y="498595"/>
                </a:lnTo>
                <a:lnTo>
                  <a:pt x="9143999" y="384549"/>
                </a:lnTo>
                <a:lnTo>
                  <a:pt x="8391144" y="384549"/>
                </a:lnTo>
                <a:lnTo>
                  <a:pt x="8192861" y="265804"/>
                </a:lnTo>
                <a:lnTo>
                  <a:pt x="6486144" y="265804"/>
                </a:lnTo>
                <a:lnTo>
                  <a:pt x="6105144" y="132708"/>
                </a:lnTo>
                <a:close/>
              </a:path>
              <a:path w="9144000" h="2989579">
                <a:moveTo>
                  <a:pt x="3438016" y="189731"/>
                </a:moveTo>
                <a:lnTo>
                  <a:pt x="3037967" y="189731"/>
                </a:lnTo>
                <a:lnTo>
                  <a:pt x="2656840" y="265804"/>
                </a:lnTo>
                <a:lnTo>
                  <a:pt x="2294890" y="389375"/>
                </a:lnTo>
                <a:lnTo>
                  <a:pt x="4743078" y="389375"/>
                </a:lnTo>
                <a:lnTo>
                  <a:pt x="4571492" y="303777"/>
                </a:lnTo>
                <a:lnTo>
                  <a:pt x="4430408" y="256279"/>
                </a:lnTo>
                <a:lnTo>
                  <a:pt x="3819016" y="256279"/>
                </a:lnTo>
                <a:lnTo>
                  <a:pt x="3438016" y="189731"/>
                </a:lnTo>
                <a:close/>
              </a:path>
              <a:path w="9144000" h="2989579">
                <a:moveTo>
                  <a:pt x="9143999" y="0"/>
                </a:moveTo>
                <a:lnTo>
                  <a:pt x="8753221" y="303777"/>
                </a:lnTo>
                <a:lnTo>
                  <a:pt x="8391144" y="384549"/>
                </a:lnTo>
                <a:lnTo>
                  <a:pt x="9143999" y="384549"/>
                </a:lnTo>
                <a:lnTo>
                  <a:pt x="9143999" y="0"/>
                </a:lnTo>
                <a:close/>
              </a:path>
              <a:path w="9144000" h="2989579">
                <a:moveTo>
                  <a:pt x="1532890" y="156457"/>
                </a:moveTo>
                <a:lnTo>
                  <a:pt x="1151890" y="265804"/>
                </a:lnTo>
                <a:lnTo>
                  <a:pt x="1711756" y="265804"/>
                </a:lnTo>
                <a:lnTo>
                  <a:pt x="1532890" y="156457"/>
                </a:lnTo>
                <a:close/>
              </a:path>
              <a:path w="9144000" h="2989579">
                <a:moveTo>
                  <a:pt x="8010271" y="156457"/>
                </a:moveTo>
                <a:lnTo>
                  <a:pt x="7248144" y="156457"/>
                </a:lnTo>
                <a:lnTo>
                  <a:pt x="6867144" y="265804"/>
                </a:lnTo>
                <a:lnTo>
                  <a:pt x="8192861" y="265804"/>
                </a:lnTo>
                <a:lnTo>
                  <a:pt x="8010271" y="156457"/>
                </a:lnTo>
                <a:close/>
              </a:path>
              <a:path w="9144000" h="2989579">
                <a:moveTo>
                  <a:pt x="4190491" y="175507"/>
                </a:moveTo>
                <a:lnTo>
                  <a:pt x="3819016" y="256279"/>
                </a:lnTo>
                <a:lnTo>
                  <a:pt x="4430408" y="256279"/>
                </a:lnTo>
                <a:lnTo>
                  <a:pt x="4190491" y="175507"/>
                </a:lnTo>
                <a:close/>
              </a:path>
            </a:pathLst>
          </a:custGeom>
          <a:solidFill>
            <a:srgbClr val="00CEF6">
              <a:alpha val="7333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7976" y="1814576"/>
            <a:ext cx="122650" cy="147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4689" y="2084133"/>
            <a:ext cx="151225" cy="176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81977" y="2131726"/>
            <a:ext cx="122650" cy="148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142744"/>
            <a:ext cx="4196080" cy="477520"/>
          </a:xfrm>
          <a:custGeom>
            <a:avLst/>
            <a:gdLst/>
            <a:ahLst/>
            <a:cxnLst/>
            <a:rect l="l" t="t" r="r" b="b"/>
            <a:pathLst>
              <a:path w="4196080" h="477519">
                <a:moveTo>
                  <a:pt x="0" y="51534"/>
                </a:moveTo>
                <a:lnTo>
                  <a:pt x="386105" y="415036"/>
                </a:lnTo>
                <a:lnTo>
                  <a:pt x="767041" y="415036"/>
                </a:lnTo>
                <a:lnTo>
                  <a:pt x="1147991" y="352932"/>
                </a:lnTo>
                <a:lnTo>
                  <a:pt x="1528953" y="477012"/>
                </a:lnTo>
                <a:lnTo>
                  <a:pt x="1905127" y="281431"/>
                </a:lnTo>
                <a:lnTo>
                  <a:pt x="2290826" y="281431"/>
                </a:lnTo>
                <a:lnTo>
                  <a:pt x="2662301" y="0"/>
                </a:lnTo>
                <a:lnTo>
                  <a:pt x="3043174" y="66801"/>
                </a:lnTo>
                <a:lnTo>
                  <a:pt x="3428873" y="66801"/>
                </a:lnTo>
                <a:lnTo>
                  <a:pt x="3814572" y="400685"/>
                </a:lnTo>
                <a:lnTo>
                  <a:pt x="4195572" y="400685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5571" y="2023872"/>
            <a:ext cx="3424554" cy="591820"/>
          </a:xfrm>
          <a:custGeom>
            <a:avLst/>
            <a:gdLst/>
            <a:ahLst/>
            <a:cxnLst/>
            <a:rect l="l" t="t" r="r" b="b"/>
            <a:pathLst>
              <a:path w="3424554" h="591819">
                <a:moveTo>
                  <a:pt x="0" y="524509"/>
                </a:moveTo>
                <a:lnTo>
                  <a:pt x="376174" y="228853"/>
                </a:lnTo>
                <a:lnTo>
                  <a:pt x="762000" y="109600"/>
                </a:lnTo>
                <a:lnTo>
                  <a:pt x="1143000" y="343280"/>
                </a:lnTo>
                <a:lnTo>
                  <a:pt x="1519301" y="343280"/>
                </a:lnTo>
                <a:lnTo>
                  <a:pt x="1900301" y="41490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4571" y="2033016"/>
            <a:ext cx="1519555" cy="404495"/>
          </a:xfrm>
          <a:custGeom>
            <a:avLst/>
            <a:gdLst/>
            <a:ahLst/>
            <a:cxnLst/>
            <a:rect l="l" t="t" r="r" b="b"/>
            <a:pathLst>
              <a:path w="1519554" h="404494">
                <a:moveTo>
                  <a:pt x="0" y="0"/>
                </a:moveTo>
                <a:lnTo>
                  <a:pt x="376174" y="119125"/>
                </a:lnTo>
                <a:lnTo>
                  <a:pt x="766572" y="119125"/>
                </a:lnTo>
                <a:lnTo>
                  <a:pt x="1147445" y="119125"/>
                </a:lnTo>
                <a:lnTo>
                  <a:pt x="1519427" y="404023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4044" y="24627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8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5044" y="2590800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3044" y="25344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7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2043" y="25237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6" y="0"/>
                </a:moveTo>
                <a:lnTo>
                  <a:pt x="17686" y="2274"/>
                </a:lnTo>
                <a:lnTo>
                  <a:pt x="8482" y="8477"/>
                </a:lnTo>
                <a:lnTo>
                  <a:pt x="2275" y="17680"/>
                </a:lnTo>
                <a:lnTo>
                  <a:pt x="0" y="28956"/>
                </a:lnTo>
                <a:lnTo>
                  <a:pt x="2275" y="40231"/>
                </a:lnTo>
                <a:lnTo>
                  <a:pt x="8482" y="49434"/>
                </a:lnTo>
                <a:lnTo>
                  <a:pt x="17686" y="55637"/>
                </a:lnTo>
                <a:lnTo>
                  <a:pt x="28956" y="57912"/>
                </a:lnTo>
                <a:lnTo>
                  <a:pt x="40225" y="55637"/>
                </a:lnTo>
                <a:lnTo>
                  <a:pt x="49429" y="49434"/>
                </a:lnTo>
                <a:lnTo>
                  <a:pt x="55636" y="40231"/>
                </a:lnTo>
                <a:lnTo>
                  <a:pt x="57912" y="28956"/>
                </a:lnTo>
                <a:lnTo>
                  <a:pt x="55636" y="17680"/>
                </a:lnTo>
                <a:lnTo>
                  <a:pt x="49429" y="8477"/>
                </a:lnTo>
                <a:lnTo>
                  <a:pt x="40225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2171694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0"/>
                </a:moveTo>
                <a:lnTo>
                  <a:pt x="0" y="47255"/>
                </a:lnTo>
                <a:lnTo>
                  <a:pt x="5458" y="43582"/>
                </a:lnTo>
                <a:lnTo>
                  <a:pt x="11500" y="34623"/>
                </a:lnTo>
                <a:lnTo>
                  <a:pt x="13716" y="23627"/>
                </a:lnTo>
                <a:lnTo>
                  <a:pt x="11500" y="12632"/>
                </a:lnTo>
                <a:lnTo>
                  <a:pt x="5458" y="3672"/>
                </a:lnTo>
                <a:lnTo>
                  <a:pt x="0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6044" y="23957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57044" y="2391155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044" y="210921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19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00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81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62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3044" y="22296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4044" y="2104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05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86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67044" y="24094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8044" y="22905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29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10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1043" y="20055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72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53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34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30283" y="2433808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13716" y="0"/>
                </a:moveTo>
                <a:lnTo>
                  <a:pt x="8239" y="3686"/>
                </a:lnTo>
                <a:lnTo>
                  <a:pt x="2208" y="12645"/>
                </a:lnTo>
                <a:lnTo>
                  <a:pt x="0" y="23641"/>
                </a:lnTo>
                <a:lnTo>
                  <a:pt x="2208" y="34636"/>
                </a:lnTo>
                <a:lnTo>
                  <a:pt x="8239" y="43596"/>
                </a:lnTo>
                <a:lnTo>
                  <a:pt x="13716" y="47282"/>
                </a:lnTo>
                <a:lnTo>
                  <a:pt x="1371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90088" y="214731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5">
                <a:moveTo>
                  <a:pt x="0" y="57911"/>
                </a:move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80462" y="4548"/>
                </a:lnTo>
                <a:lnTo>
                  <a:pt x="98869" y="16954"/>
                </a:lnTo>
                <a:lnTo>
                  <a:pt x="111275" y="35361"/>
                </a:lnTo>
                <a:lnTo>
                  <a:pt x="115824" y="57911"/>
                </a:lnTo>
                <a:lnTo>
                  <a:pt x="111275" y="80462"/>
                </a:lnTo>
                <a:lnTo>
                  <a:pt x="98869" y="98869"/>
                </a:lnTo>
                <a:lnTo>
                  <a:pt x="80462" y="111275"/>
                </a:lnTo>
                <a:lnTo>
                  <a:pt x="57912" y="115823"/>
                </a:lnTo>
                <a:lnTo>
                  <a:pt x="35361" y="111275"/>
                </a:lnTo>
                <a:lnTo>
                  <a:pt x="16954" y="98869"/>
                </a:lnTo>
                <a:lnTo>
                  <a:pt x="4548" y="80462"/>
                </a:lnTo>
                <a:lnTo>
                  <a:pt x="0" y="57911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85088" y="2433827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5" h="114300">
                <a:moveTo>
                  <a:pt x="0" y="57150"/>
                </a:moveTo>
                <a:lnTo>
                  <a:pt x="4551" y="34879"/>
                </a:lnTo>
                <a:lnTo>
                  <a:pt x="16964" y="16716"/>
                </a:lnTo>
                <a:lnTo>
                  <a:pt x="35372" y="4482"/>
                </a:lnTo>
                <a:lnTo>
                  <a:pt x="57912" y="0"/>
                </a:lnTo>
                <a:lnTo>
                  <a:pt x="80451" y="4482"/>
                </a:lnTo>
                <a:lnTo>
                  <a:pt x="98859" y="16716"/>
                </a:lnTo>
                <a:lnTo>
                  <a:pt x="111272" y="34879"/>
                </a:lnTo>
                <a:lnTo>
                  <a:pt x="115824" y="57150"/>
                </a:lnTo>
                <a:lnTo>
                  <a:pt x="111272" y="79420"/>
                </a:lnTo>
                <a:lnTo>
                  <a:pt x="98859" y="97583"/>
                </a:lnTo>
                <a:lnTo>
                  <a:pt x="80451" y="109817"/>
                </a:lnTo>
                <a:lnTo>
                  <a:pt x="57912" y="114300"/>
                </a:lnTo>
                <a:lnTo>
                  <a:pt x="35372" y="109817"/>
                </a:lnTo>
                <a:lnTo>
                  <a:pt x="16964" y="97583"/>
                </a:lnTo>
                <a:lnTo>
                  <a:pt x="4551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95088" y="2077211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57150"/>
                </a:moveTo>
                <a:lnTo>
                  <a:pt x="4548" y="34879"/>
                </a:lnTo>
                <a:lnTo>
                  <a:pt x="16954" y="16716"/>
                </a:lnTo>
                <a:lnTo>
                  <a:pt x="35361" y="4482"/>
                </a:lnTo>
                <a:lnTo>
                  <a:pt x="57912" y="0"/>
                </a:lnTo>
                <a:lnTo>
                  <a:pt x="80462" y="4482"/>
                </a:lnTo>
                <a:lnTo>
                  <a:pt x="98869" y="16716"/>
                </a:lnTo>
                <a:lnTo>
                  <a:pt x="111275" y="34879"/>
                </a:lnTo>
                <a:lnTo>
                  <a:pt x="115824" y="57150"/>
                </a:lnTo>
                <a:lnTo>
                  <a:pt x="111275" y="79420"/>
                </a:lnTo>
                <a:lnTo>
                  <a:pt x="98869" y="97583"/>
                </a:lnTo>
                <a:lnTo>
                  <a:pt x="80462" y="109817"/>
                </a:lnTo>
                <a:lnTo>
                  <a:pt x="57912" y="114300"/>
                </a:lnTo>
                <a:lnTo>
                  <a:pt x="35361" y="109817"/>
                </a:lnTo>
                <a:lnTo>
                  <a:pt x="16954" y="97583"/>
                </a:lnTo>
                <a:lnTo>
                  <a:pt x="4548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85624" y="1876488"/>
            <a:ext cx="151225" cy="1765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400044" y="3524199"/>
            <a:ext cx="4043171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600" b="1" spc="-15" dirty="0">
                <a:solidFill>
                  <a:srgbClr val="FFFFFF"/>
                </a:solidFill>
                <a:latin typeface="Arial Narrow"/>
                <a:cs typeface="Arial Narrow"/>
              </a:rPr>
              <a:t>Data Transformations</a:t>
            </a:r>
          </a:p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spc="-15" dirty="0">
                <a:latin typeface="Arial Narrow"/>
                <a:cs typeface="Arial Narrow"/>
              </a:rPr>
              <a:t>Merging Data</a:t>
            </a:r>
            <a:endParaRPr sz="2800" dirty="0">
              <a:latin typeface="Arial Narrow"/>
              <a:cs typeface="Arial Narro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87461" y="2882569"/>
            <a:ext cx="81978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2000" b="1" spc="780" dirty="0">
                <a:solidFill>
                  <a:srgbClr val="3B78D7"/>
                </a:solidFill>
                <a:latin typeface="Arial Narrow"/>
                <a:cs typeface="Arial Narrow"/>
              </a:rPr>
              <a:t>4</a:t>
            </a:r>
            <a:endParaRPr sz="120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0834452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2FE5C-5E38-40E4-93B6-32817CB79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500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54DB3E-E79C-4553-BF6C-28585D3D5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2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47032"/>
            <a:ext cx="9144000" cy="696595"/>
          </a:xfrm>
          <a:custGeom>
            <a:avLst/>
            <a:gdLst/>
            <a:ahLst/>
            <a:cxnLst/>
            <a:rect l="l" t="t" r="r" b="b"/>
            <a:pathLst>
              <a:path w="9144000" h="696595">
                <a:moveTo>
                  <a:pt x="0" y="19792"/>
                </a:moveTo>
                <a:lnTo>
                  <a:pt x="0" y="696466"/>
                </a:lnTo>
                <a:lnTo>
                  <a:pt x="9143999" y="696466"/>
                </a:lnTo>
                <a:lnTo>
                  <a:pt x="9143999" y="626432"/>
                </a:lnTo>
                <a:lnTo>
                  <a:pt x="5338953" y="626432"/>
                </a:lnTo>
                <a:lnTo>
                  <a:pt x="5192912" y="531317"/>
                </a:lnTo>
                <a:lnTo>
                  <a:pt x="2671699" y="531317"/>
                </a:lnTo>
                <a:lnTo>
                  <a:pt x="2295398" y="337820"/>
                </a:lnTo>
                <a:lnTo>
                  <a:pt x="2232483" y="282054"/>
                </a:lnTo>
                <a:lnTo>
                  <a:pt x="385406" y="282054"/>
                </a:lnTo>
                <a:lnTo>
                  <a:pt x="0" y="19792"/>
                </a:lnTo>
                <a:close/>
              </a:path>
              <a:path w="9144000" h="696595">
                <a:moveTo>
                  <a:pt x="6858381" y="285343"/>
                </a:moveTo>
                <a:lnTo>
                  <a:pt x="6501257" y="501802"/>
                </a:lnTo>
                <a:lnTo>
                  <a:pt x="6124956" y="501802"/>
                </a:lnTo>
                <a:lnTo>
                  <a:pt x="5724779" y="626432"/>
                </a:lnTo>
                <a:lnTo>
                  <a:pt x="9143999" y="626432"/>
                </a:lnTo>
                <a:lnTo>
                  <a:pt x="9143999" y="419798"/>
                </a:lnTo>
                <a:lnTo>
                  <a:pt x="7263257" y="419798"/>
                </a:lnTo>
                <a:lnTo>
                  <a:pt x="6858381" y="285343"/>
                </a:lnTo>
                <a:close/>
              </a:path>
              <a:path w="9144000" h="696595">
                <a:moveTo>
                  <a:pt x="4191127" y="58674"/>
                </a:moveTo>
                <a:lnTo>
                  <a:pt x="3824351" y="196786"/>
                </a:lnTo>
                <a:lnTo>
                  <a:pt x="3448050" y="259105"/>
                </a:lnTo>
                <a:lnTo>
                  <a:pt x="3048000" y="528040"/>
                </a:lnTo>
                <a:lnTo>
                  <a:pt x="2671699" y="531317"/>
                </a:lnTo>
                <a:lnTo>
                  <a:pt x="5192912" y="531317"/>
                </a:lnTo>
                <a:lnTo>
                  <a:pt x="4962779" y="381431"/>
                </a:lnTo>
                <a:lnTo>
                  <a:pt x="4581652" y="370611"/>
                </a:lnTo>
                <a:lnTo>
                  <a:pt x="4191127" y="58674"/>
                </a:lnTo>
                <a:close/>
              </a:path>
              <a:path w="9144000" h="696595">
                <a:moveTo>
                  <a:pt x="8392160" y="200063"/>
                </a:moveTo>
                <a:lnTo>
                  <a:pt x="7620508" y="203339"/>
                </a:lnTo>
                <a:lnTo>
                  <a:pt x="7263257" y="419798"/>
                </a:lnTo>
                <a:lnTo>
                  <a:pt x="9143999" y="419798"/>
                </a:lnTo>
                <a:lnTo>
                  <a:pt x="9143999" y="282054"/>
                </a:lnTo>
                <a:lnTo>
                  <a:pt x="8768461" y="282054"/>
                </a:lnTo>
                <a:lnTo>
                  <a:pt x="8392160" y="200063"/>
                </a:lnTo>
                <a:close/>
              </a:path>
              <a:path w="9144000" h="696595">
                <a:moveTo>
                  <a:pt x="1914270" y="0"/>
                </a:moveTo>
                <a:lnTo>
                  <a:pt x="1533271" y="124625"/>
                </a:lnTo>
                <a:lnTo>
                  <a:pt x="761695" y="127914"/>
                </a:lnTo>
                <a:lnTo>
                  <a:pt x="385406" y="282054"/>
                </a:lnTo>
                <a:lnTo>
                  <a:pt x="2232483" y="282054"/>
                </a:lnTo>
                <a:lnTo>
                  <a:pt x="1914270" y="0"/>
                </a:lnTo>
                <a:close/>
              </a:path>
              <a:path w="9144000" h="696595">
                <a:moveTo>
                  <a:pt x="9143999" y="79567"/>
                </a:moveTo>
                <a:lnTo>
                  <a:pt x="8768461" y="282054"/>
                </a:lnTo>
                <a:lnTo>
                  <a:pt x="9143999" y="282054"/>
                </a:lnTo>
                <a:lnTo>
                  <a:pt x="9143999" y="79567"/>
                </a:lnTo>
                <a:close/>
              </a:path>
            </a:pathLst>
          </a:custGeom>
          <a:solidFill>
            <a:srgbClr val="AEEF00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593470"/>
            <a:ext cx="9144000" cy="550545"/>
          </a:xfrm>
          <a:custGeom>
            <a:avLst/>
            <a:gdLst/>
            <a:ahLst/>
            <a:cxnLst/>
            <a:rect l="l" t="t" r="r" b="b"/>
            <a:pathLst>
              <a:path w="9144000" h="550545">
                <a:moveTo>
                  <a:pt x="0" y="129102"/>
                </a:moveTo>
                <a:lnTo>
                  <a:pt x="0" y="550028"/>
                </a:lnTo>
                <a:lnTo>
                  <a:pt x="9143999" y="550028"/>
                </a:lnTo>
                <a:lnTo>
                  <a:pt x="9143999" y="497140"/>
                </a:lnTo>
                <a:lnTo>
                  <a:pt x="4962779" y="497140"/>
                </a:lnTo>
                <a:lnTo>
                  <a:pt x="4743645" y="387990"/>
                </a:lnTo>
                <a:lnTo>
                  <a:pt x="1914270" y="387990"/>
                </a:lnTo>
                <a:lnTo>
                  <a:pt x="1712107" y="264609"/>
                </a:lnTo>
                <a:lnTo>
                  <a:pt x="390156" y="264609"/>
                </a:lnTo>
                <a:lnTo>
                  <a:pt x="0" y="129102"/>
                </a:lnTo>
                <a:close/>
              </a:path>
              <a:path w="9144000" h="550545">
                <a:moveTo>
                  <a:pt x="6105779" y="131729"/>
                </a:moveTo>
                <a:lnTo>
                  <a:pt x="5715254" y="364254"/>
                </a:lnTo>
                <a:lnTo>
                  <a:pt x="5324729" y="364254"/>
                </a:lnTo>
                <a:lnTo>
                  <a:pt x="4962779" y="497140"/>
                </a:lnTo>
                <a:lnTo>
                  <a:pt x="9143999" y="497140"/>
                </a:lnTo>
                <a:lnTo>
                  <a:pt x="9143999" y="383240"/>
                </a:lnTo>
                <a:lnTo>
                  <a:pt x="8392160" y="383240"/>
                </a:lnTo>
                <a:lnTo>
                  <a:pt x="8193725" y="264609"/>
                </a:lnTo>
                <a:lnTo>
                  <a:pt x="6486906" y="264609"/>
                </a:lnTo>
                <a:lnTo>
                  <a:pt x="6105779" y="131729"/>
                </a:lnTo>
                <a:close/>
              </a:path>
              <a:path w="9144000" h="550545">
                <a:moveTo>
                  <a:pt x="3438525" y="188689"/>
                </a:moveTo>
                <a:lnTo>
                  <a:pt x="3038475" y="188689"/>
                </a:lnTo>
                <a:lnTo>
                  <a:pt x="2657348" y="264609"/>
                </a:lnTo>
                <a:lnTo>
                  <a:pt x="2295398" y="387990"/>
                </a:lnTo>
                <a:lnTo>
                  <a:pt x="4743645" y="387990"/>
                </a:lnTo>
                <a:lnTo>
                  <a:pt x="4572127" y="302557"/>
                </a:lnTo>
                <a:lnTo>
                  <a:pt x="4431013" y="255110"/>
                </a:lnTo>
                <a:lnTo>
                  <a:pt x="3819652" y="255110"/>
                </a:lnTo>
                <a:lnTo>
                  <a:pt x="3438525" y="188689"/>
                </a:lnTo>
                <a:close/>
              </a:path>
              <a:path w="9144000" h="550545">
                <a:moveTo>
                  <a:pt x="9143999" y="0"/>
                </a:moveTo>
                <a:lnTo>
                  <a:pt x="8754110" y="302557"/>
                </a:lnTo>
                <a:lnTo>
                  <a:pt x="8392160" y="383240"/>
                </a:lnTo>
                <a:lnTo>
                  <a:pt x="9143999" y="383240"/>
                </a:lnTo>
                <a:lnTo>
                  <a:pt x="9143999" y="0"/>
                </a:lnTo>
                <a:close/>
              </a:path>
              <a:path w="9144000" h="550545">
                <a:moveTo>
                  <a:pt x="1533271" y="155466"/>
                </a:moveTo>
                <a:lnTo>
                  <a:pt x="1152232" y="264609"/>
                </a:lnTo>
                <a:lnTo>
                  <a:pt x="1712107" y="264609"/>
                </a:lnTo>
                <a:lnTo>
                  <a:pt x="1533271" y="155466"/>
                </a:lnTo>
                <a:close/>
              </a:path>
              <a:path w="9144000" h="550545">
                <a:moveTo>
                  <a:pt x="8011159" y="155466"/>
                </a:moveTo>
                <a:lnTo>
                  <a:pt x="7249033" y="155466"/>
                </a:lnTo>
                <a:lnTo>
                  <a:pt x="6868033" y="264609"/>
                </a:lnTo>
                <a:lnTo>
                  <a:pt x="8193725" y="264609"/>
                </a:lnTo>
                <a:lnTo>
                  <a:pt x="8011159" y="155466"/>
                </a:lnTo>
                <a:close/>
              </a:path>
              <a:path w="9144000" h="550545">
                <a:moveTo>
                  <a:pt x="4191127" y="174452"/>
                </a:moveTo>
                <a:lnTo>
                  <a:pt x="3819652" y="255110"/>
                </a:lnTo>
                <a:lnTo>
                  <a:pt x="4431013" y="255110"/>
                </a:lnTo>
                <a:lnTo>
                  <a:pt x="4191127" y="174452"/>
                </a:lnTo>
                <a:close/>
              </a:path>
            </a:pathLst>
          </a:custGeom>
          <a:solidFill>
            <a:srgbClr val="00CEF6">
              <a:alpha val="7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7976" y="4252966"/>
            <a:ext cx="122650" cy="1480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4689" y="4522523"/>
            <a:ext cx="151225" cy="1765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81977" y="4570161"/>
            <a:ext cx="122650" cy="14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581144"/>
            <a:ext cx="4196080" cy="477520"/>
          </a:xfrm>
          <a:custGeom>
            <a:avLst/>
            <a:gdLst/>
            <a:ahLst/>
            <a:cxnLst/>
            <a:rect l="l" t="t" r="r" b="b"/>
            <a:pathLst>
              <a:path w="4196080" h="477520">
                <a:moveTo>
                  <a:pt x="0" y="51546"/>
                </a:moveTo>
                <a:lnTo>
                  <a:pt x="386105" y="415010"/>
                </a:lnTo>
                <a:lnTo>
                  <a:pt x="767041" y="415010"/>
                </a:lnTo>
                <a:lnTo>
                  <a:pt x="1147991" y="352983"/>
                </a:lnTo>
                <a:lnTo>
                  <a:pt x="1528953" y="477011"/>
                </a:lnTo>
                <a:lnTo>
                  <a:pt x="1905127" y="281444"/>
                </a:lnTo>
                <a:lnTo>
                  <a:pt x="2290826" y="281444"/>
                </a:lnTo>
                <a:lnTo>
                  <a:pt x="2662301" y="0"/>
                </a:lnTo>
                <a:lnTo>
                  <a:pt x="3043174" y="66776"/>
                </a:lnTo>
                <a:lnTo>
                  <a:pt x="3428873" y="66776"/>
                </a:lnTo>
                <a:lnTo>
                  <a:pt x="3814572" y="400684"/>
                </a:lnTo>
                <a:lnTo>
                  <a:pt x="4195572" y="400684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5571" y="4462271"/>
            <a:ext cx="3424554" cy="591820"/>
          </a:xfrm>
          <a:custGeom>
            <a:avLst/>
            <a:gdLst/>
            <a:ahLst/>
            <a:cxnLst/>
            <a:rect l="l" t="t" r="r" b="b"/>
            <a:pathLst>
              <a:path w="3424554" h="591820">
                <a:moveTo>
                  <a:pt x="0" y="524548"/>
                </a:moveTo>
                <a:lnTo>
                  <a:pt x="376174" y="228892"/>
                </a:lnTo>
                <a:lnTo>
                  <a:pt x="762000" y="109664"/>
                </a:lnTo>
                <a:lnTo>
                  <a:pt x="1143000" y="343344"/>
                </a:lnTo>
                <a:lnTo>
                  <a:pt x="1519301" y="343344"/>
                </a:lnTo>
                <a:lnTo>
                  <a:pt x="1900301" y="41485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4571" y="4471415"/>
            <a:ext cx="1519555" cy="404495"/>
          </a:xfrm>
          <a:custGeom>
            <a:avLst/>
            <a:gdLst/>
            <a:ahLst/>
            <a:cxnLst/>
            <a:rect l="l" t="t" r="r" b="b"/>
            <a:pathLst>
              <a:path w="1519554" h="404495">
                <a:moveTo>
                  <a:pt x="0" y="0"/>
                </a:moveTo>
                <a:lnTo>
                  <a:pt x="376174" y="119113"/>
                </a:lnTo>
                <a:lnTo>
                  <a:pt x="766572" y="119113"/>
                </a:lnTo>
                <a:lnTo>
                  <a:pt x="1147445" y="119113"/>
                </a:lnTo>
                <a:lnTo>
                  <a:pt x="1519427" y="404022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4044" y="49011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6" y="2215"/>
                </a:lnTo>
                <a:lnTo>
                  <a:pt x="8482" y="8258"/>
                </a:lnTo>
                <a:lnTo>
                  <a:pt x="2275" y="17220"/>
                </a:lnTo>
                <a:lnTo>
                  <a:pt x="0" y="28193"/>
                </a:lnTo>
                <a:lnTo>
                  <a:pt x="2275" y="39167"/>
                </a:lnTo>
                <a:lnTo>
                  <a:pt x="8482" y="48129"/>
                </a:lnTo>
                <a:lnTo>
                  <a:pt x="17686" y="54172"/>
                </a:lnTo>
                <a:lnTo>
                  <a:pt x="28956" y="56387"/>
                </a:lnTo>
                <a:lnTo>
                  <a:pt x="40225" y="54172"/>
                </a:lnTo>
                <a:lnTo>
                  <a:pt x="49429" y="48129"/>
                </a:lnTo>
                <a:lnTo>
                  <a:pt x="55636" y="39167"/>
                </a:lnTo>
                <a:lnTo>
                  <a:pt x="57912" y="28193"/>
                </a:lnTo>
                <a:lnTo>
                  <a:pt x="55636" y="17220"/>
                </a:lnTo>
                <a:lnTo>
                  <a:pt x="49429" y="8258"/>
                </a:lnTo>
                <a:lnTo>
                  <a:pt x="40225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5044" y="5029200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3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3044" y="49728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0"/>
                </a:moveTo>
                <a:lnTo>
                  <a:pt x="17686" y="2215"/>
                </a:lnTo>
                <a:lnTo>
                  <a:pt x="8482" y="8258"/>
                </a:lnTo>
                <a:lnTo>
                  <a:pt x="2275" y="17220"/>
                </a:lnTo>
                <a:lnTo>
                  <a:pt x="0" y="28193"/>
                </a:lnTo>
                <a:lnTo>
                  <a:pt x="2275" y="39167"/>
                </a:lnTo>
                <a:lnTo>
                  <a:pt x="8482" y="48129"/>
                </a:lnTo>
                <a:lnTo>
                  <a:pt x="17686" y="54172"/>
                </a:lnTo>
                <a:lnTo>
                  <a:pt x="28956" y="56387"/>
                </a:lnTo>
                <a:lnTo>
                  <a:pt x="40225" y="54172"/>
                </a:lnTo>
                <a:lnTo>
                  <a:pt x="49429" y="48129"/>
                </a:lnTo>
                <a:lnTo>
                  <a:pt x="55636" y="39167"/>
                </a:lnTo>
                <a:lnTo>
                  <a:pt x="57912" y="28193"/>
                </a:lnTo>
                <a:lnTo>
                  <a:pt x="55636" y="17220"/>
                </a:lnTo>
                <a:lnTo>
                  <a:pt x="49429" y="8258"/>
                </a:lnTo>
                <a:lnTo>
                  <a:pt x="40225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2043" y="49621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6" y="0"/>
                </a:moveTo>
                <a:lnTo>
                  <a:pt x="17686" y="2275"/>
                </a:lnTo>
                <a:lnTo>
                  <a:pt x="8482" y="8482"/>
                </a:lnTo>
                <a:lnTo>
                  <a:pt x="2275" y="17686"/>
                </a:lnTo>
                <a:lnTo>
                  <a:pt x="0" y="28955"/>
                </a:lnTo>
                <a:lnTo>
                  <a:pt x="2275" y="40225"/>
                </a:lnTo>
                <a:lnTo>
                  <a:pt x="8482" y="49429"/>
                </a:lnTo>
                <a:lnTo>
                  <a:pt x="17686" y="55636"/>
                </a:lnTo>
                <a:lnTo>
                  <a:pt x="28956" y="57911"/>
                </a:lnTo>
                <a:lnTo>
                  <a:pt x="40225" y="55636"/>
                </a:lnTo>
                <a:lnTo>
                  <a:pt x="49429" y="49429"/>
                </a:lnTo>
                <a:lnTo>
                  <a:pt x="55636" y="40225"/>
                </a:lnTo>
                <a:lnTo>
                  <a:pt x="57912" y="28955"/>
                </a:lnTo>
                <a:lnTo>
                  <a:pt x="55636" y="17686"/>
                </a:lnTo>
                <a:lnTo>
                  <a:pt x="49429" y="8482"/>
                </a:lnTo>
                <a:lnTo>
                  <a:pt x="40225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4610106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0"/>
                </a:moveTo>
                <a:lnTo>
                  <a:pt x="0" y="47231"/>
                </a:lnTo>
                <a:lnTo>
                  <a:pt x="5458" y="43551"/>
                </a:lnTo>
                <a:lnTo>
                  <a:pt x="11500" y="34589"/>
                </a:lnTo>
                <a:lnTo>
                  <a:pt x="13716" y="23615"/>
                </a:lnTo>
                <a:lnTo>
                  <a:pt x="11500" y="12641"/>
                </a:lnTo>
                <a:lnTo>
                  <a:pt x="5458" y="3680"/>
                </a:lnTo>
                <a:lnTo>
                  <a:pt x="0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6044" y="48341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57044" y="4829555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044" y="454761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28956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6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6" y="57912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2" y="28956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19044" y="46146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28956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6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2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00044" y="46146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81044" y="49484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62044" y="49484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3044" y="46680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4044" y="45430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05044" y="4771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86044" y="4771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67044" y="48478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8044" y="47289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29043" y="50246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4"/>
                </a:lnTo>
                <a:lnTo>
                  <a:pt x="2274" y="39168"/>
                </a:lnTo>
                <a:lnTo>
                  <a:pt x="8477" y="48130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30"/>
                </a:lnTo>
                <a:lnTo>
                  <a:pt x="55637" y="39168"/>
                </a:lnTo>
                <a:lnTo>
                  <a:pt x="57911" y="28194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10043" y="50246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4"/>
                </a:lnTo>
                <a:lnTo>
                  <a:pt x="2274" y="39168"/>
                </a:lnTo>
                <a:lnTo>
                  <a:pt x="8477" y="48130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30"/>
                </a:lnTo>
                <a:lnTo>
                  <a:pt x="55637" y="39168"/>
                </a:lnTo>
                <a:lnTo>
                  <a:pt x="57911" y="28194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1043" y="44439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72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53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34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30283" y="4872220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13716" y="0"/>
                </a:moveTo>
                <a:lnTo>
                  <a:pt x="8239" y="3693"/>
                </a:lnTo>
                <a:lnTo>
                  <a:pt x="2208" y="12655"/>
                </a:lnTo>
                <a:lnTo>
                  <a:pt x="0" y="23629"/>
                </a:lnTo>
                <a:lnTo>
                  <a:pt x="2208" y="34603"/>
                </a:lnTo>
                <a:lnTo>
                  <a:pt x="8239" y="43565"/>
                </a:lnTo>
                <a:lnTo>
                  <a:pt x="13716" y="47259"/>
                </a:lnTo>
                <a:lnTo>
                  <a:pt x="1371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90088" y="4585715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0" y="57912"/>
                </a:moveTo>
                <a:lnTo>
                  <a:pt x="4548" y="35372"/>
                </a:lnTo>
                <a:lnTo>
                  <a:pt x="16954" y="16964"/>
                </a:lnTo>
                <a:lnTo>
                  <a:pt x="35361" y="4551"/>
                </a:lnTo>
                <a:lnTo>
                  <a:pt x="57912" y="0"/>
                </a:lnTo>
                <a:lnTo>
                  <a:pt x="80462" y="4551"/>
                </a:lnTo>
                <a:lnTo>
                  <a:pt x="98869" y="16964"/>
                </a:lnTo>
                <a:lnTo>
                  <a:pt x="111275" y="35372"/>
                </a:lnTo>
                <a:lnTo>
                  <a:pt x="115824" y="57912"/>
                </a:lnTo>
                <a:lnTo>
                  <a:pt x="111275" y="80451"/>
                </a:lnTo>
                <a:lnTo>
                  <a:pt x="98869" y="98859"/>
                </a:lnTo>
                <a:lnTo>
                  <a:pt x="80462" y="111272"/>
                </a:lnTo>
                <a:lnTo>
                  <a:pt x="57912" y="115824"/>
                </a:lnTo>
                <a:lnTo>
                  <a:pt x="35361" y="111272"/>
                </a:lnTo>
                <a:lnTo>
                  <a:pt x="16954" y="98859"/>
                </a:lnTo>
                <a:lnTo>
                  <a:pt x="4548" y="80451"/>
                </a:lnTo>
                <a:lnTo>
                  <a:pt x="0" y="57912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85088" y="4872228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5" h="114300">
                <a:moveTo>
                  <a:pt x="0" y="57150"/>
                </a:moveTo>
                <a:lnTo>
                  <a:pt x="4551" y="34906"/>
                </a:lnTo>
                <a:lnTo>
                  <a:pt x="16964" y="16740"/>
                </a:lnTo>
                <a:lnTo>
                  <a:pt x="35372" y="4491"/>
                </a:lnTo>
                <a:lnTo>
                  <a:pt x="57912" y="0"/>
                </a:lnTo>
                <a:lnTo>
                  <a:pt x="80451" y="4491"/>
                </a:lnTo>
                <a:lnTo>
                  <a:pt x="98859" y="16740"/>
                </a:lnTo>
                <a:lnTo>
                  <a:pt x="111272" y="34906"/>
                </a:lnTo>
                <a:lnTo>
                  <a:pt x="115824" y="57150"/>
                </a:lnTo>
                <a:lnTo>
                  <a:pt x="111272" y="79393"/>
                </a:lnTo>
                <a:lnTo>
                  <a:pt x="98859" y="97559"/>
                </a:lnTo>
                <a:lnTo>
                  <a:pt x="80451" y="109808"/>
                </a:lnTo>
                <a:lnTo>
                  <a:pt x="57912" y="114300"/>
                </a:lnTo>
                <a:lnTo>
                  <a:pt x="35372" y="109808"/>
                </a:lnTo>
                <a:lnTo>
                  <a:pt x="16964" y="97559"/>
                </a:lnTo>
                <a:lnTo>
                  <a:pt x="4551" y="79393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95088" y="4515611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57150"/>
                </a:moveTo>
                <a:lnTo>
                  <a:pt x="4548" y="34906"/>
                </a:lnTo>
                <a:lnTo>
                  <a:pt x="16954" y="16740"/>
                </a:lnTo>
                <a:lnTo>
                  <a:pt x="35361" y="4491"/>
                </a:lnTo>
                <a:lnTo>
                  <a:pt x="57912" y="0"/>
                </a:lnTo>
                <a:lnTo>
                  <a:pt x="80462" y="4491"/>
                </a:lnTo>
                <a:lnTo>
                  <a:pt x="98869" y="16740"/>
                </a:lnTo>
                <a:lnTo>
                  <a:pt x="111275" y="34906"/>
                </a:lnTo>
                <a:lnTo>
                  <a:pt x="115824" y="57150"/>
                </a:lnTo>
                <a:lnTo>
                  <a:pt x="111275" y="79393"/>
                </a:lnTo>
                <a:lnTo>
                  <a:pt x="98869" y="97559"/>
                </a:lnTo>
                <a:lnTo>
                  <a:pt x="80462" y="109808"/>
                </a:lnTo>
                <a:lnTo>
                  <a:pt x="57912" y="114300"/>
                </a:lnTo>
                <a:lnTo>
                  <a:pt x="35361" y="109808"/>
                </a:lnTo>
                <a:lnTo>
                  <a:pt x="16954" y="97559"/>
                </a:lnTo>
                <a:lnTo>
                  <a:pt x="4548" y="79393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85624" y="4314878"/>
            <a:ext cx="151225" cy="1765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2956941" y="932180"/>
            <a:ext cx="31635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WHAT </a:t>
            </a:r>
            <a:r>
              <a:rPr spc="20" dirty="0"/>
              <a:t>IS </a:t>
            </a:r>
            <a:r>
              <a:rPr spc="-90" dirty="0">
                <a:solidFill>
                  <a:srgbClr val="006FC0"/>
                </a:solidFill>
              </a:rPr>
              <a:t>DATA</a:t>
            </a:r>
            <a:r>
              <a:rPr spc="-215" dirty="0">
                <a:solidFill>
                  <a:srgbClr val="006FC0"/>
                </a:solidFill>
              </a:rPr>
              <a:t> </a:t>
            </a:r>
            <a:r>
              <a:rPr spc="-35" dirty="0">
                <a:solidFill>
                  <a:srgbClr val="006FC0"/>
                </a:solidFill>
              </a:rPr>
              <a:t>VISUALIZATION</a:t>
            </a:r>
            <a:r>
              <a:rPr spc="-35" dirty="0"/>
              <a:t>?</a:t>
            </a:r>
          </a:p>
        </p:txBody>
      </p:sp>
      <p:sp>
        <p:nvSpPr>
          <p:cNvPr id="40" name="object 40"/>
          <p:cNvSpPr/>
          <p:nvPr/>
        </p:nvSpPr>
        <p:spPr>
          <a:xfrm>
            <a:off x="0" y="1583436"/>
            <a:ext cx="3441191" cy="21503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35679" y="2410967"/>
            <a:ext cx="950976" cy="4678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79114" y="2527300"/>
            <a:ext cx="673735" cy="190500"/>
          </a:xfrm>
          <a:custGeom>
            <a:avLst/>
            <a:gdLst/>
            <a:ahLst/>
            <a:cxnLst/>
            <a:rect l="l" t="t" r="r" b="b"/>
            <a:pathLst>
              <a:path w="673735" h="190500">
                <a:moveTo>
                  <a:pt x="636148" y="76200"/>
                </a:moveTo>
                <a:lnTo>
                  <a:pt x="502031" y="76200"/>
                </a:lnTo>
                <a:lnTo>
                  <a:pt x="502158" y="114300"/>
                </a:lnTo>
                <a:lnTo>
                  <a:pt x="483031" y="114348"/>
                </a:lnTo>
                <a:lnTo>
                  <a:pt x="483235" y="190500"/>
                </a:lnTo>
                <a:lnTo>
                  <a:pt x="673481" y="94742"/>
                </a:lnTo>
                <a:lnTo>
                  <a:pt x="636148" y="76200"/>
                </a:lnTo>
                <a:close/>
              </a:path>
              <a:path w="673735" h="190500">
                <a:moveTo>
                  <a:pt x="482930" y="76248"/>
                </a:moveTo>
                <a:lnTo>
                  <a:pt x="0" y="77469"/>
                </a:lnTo>
                <a:lnTo>
                  <a:pt x="0" y="115569"/>
                </a:lnTo>
                <a:lnTo>
                  <a:pt x="483031" y="114348"/>
                </a:lnTo>
                <a:lnTo>
                  <a:pt x="482930" y="76248"/>
                </a:lnTo>
                <a:close/>
              </a:path>
              <a:path w="673735" h="190500">
                <a:moveTo>
                  <a:pt x="502031" y="76200"/>
                </a:moveTo>
                <a:lnTo>
                  <a:pt x="482930" y="76248"/>
                </a:lnTo>
                <a:lnTo>
                  <a:pt x="483031" y="114348"/>
                </a:lnTo>
                <a:lnTo>
                  <a:pt x="502158" y="114300"/>
                </a:lnTo>
                <a:lnTo>
                  <a:pt x="502031" y="76200"/>
                </a:lnTo>
                <a:close/>
              </a:path>
              <a:path w="673735" h="190500">
                <a:moveTo>
                  <a:pt x="482726" y="0"/>
                </a:moveTo>
                <a:lnTo>
                  <a:pt x="482930" y="76248"/>
                </a:lnTo>
                <a:lnTo>
                  <a:pt x="636148" y="76200"/>
                </a:lnTo>
                <a:lnTo>
                  <a:pt x="482726" y="0"/>
                </a:lnTo>
                <a:close/>
              </a:path>
            </a:pathLst>
          </a:custGeom>
          <a:solidFill>
            <a:srgbClr val="3981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90644" y="1583436"/>
            <a:ext cx="4572000" cy="21503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E9E713-F060-43EE-AD92-1E3B4BC7D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911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742E16-925E-42C2-A69F-245212B6A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341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A989A-5820-4928-A75B-10FC52745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611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B34467-CD14-4B90-911E-145D47A2A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191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8632"/>
            <a:ext cx="9144000" cy="3134995"/>
          </a:xfrm>
          <a:custGeom>
            <a:avLst/>
            <a:gdLst/>
            <a:ahLst/>
            <a:cxnLst/>
            <a:rect l="l" t="t" r="r" b="b"/>
            <a:pathLst>
              <a:path w="9144000" h="3134995">
                <a:moveTo>
                  <a:pt x="0" y="20059"/>
                </a:moveTo>
                <a:lnTo>
                  <a:pt x="0" y="3134866"/>
                </a:lnTo>
                <a:lnTo>
                  <a:pt x="9143999" y="3134866"/>
                </a:lnTo>
                <a:lnTo>
                  <a:pt x="9143999" y="627253"/>
                </a:lnTo>
                <a:lnTo>
                  <a:pt x="5338318" y="627253"/>
                </a:lnTo>
                <a:lnTo>
                  <a:pt x="5192238" y="532003"/>
                </a:lnTo>
                <a:lnTo>
                  <a:pt x="2671191" y="532003"/>
                </a:lnTo>
                <a:lnTo>
                  <a:pt x="2294890" y="338200"/>
                </a:lnTo>
                <a:lnTo>
                  <a:pt x="2231938" y="282320"/>
                </a:lnTo>
                <a:lnTo>
                  <a:pt x="385064" y="282320"/>
                </a:lnTo>
                <a:lnTo>
                  <a:pt x="0" y="20059"/>
                </a:lnTo>
                <a:close/>
              </a:path>
              <a:path w="9144000" h="3134995">
                <a:moveTo>
                  <a:pt x="6857619" y="285623"/>
                </a:moveTo>
                <a:lnTo>
                  <a:pt x="6500495" y="502412"/>
                </a:lnTo>
                <a:lnTo>
                  <a:pt x="6124194" y="502412"/>
                </a:lnTo>
                <a:lnTo>
                  <a:pt x="5724144" y="627253"/>
                </a:lnTo>
                <a:lnTo>
                  <a:pt x="9143999" y="627253"/>
                </a:lnTo>
                <a:lnTo>
                  <a:pt x="9143999" y="420243"/>
                </a:lnTo>
                <a:lnTo>
                  <a:pt x="7262368" y="420243"/>
                </a:lnTo>
                <a:lnTo>
                  <a:pt x="6857619" y="285623"/>
                </a:lnTo>
                <a:close/>
              </a:path>
              <a:path w="9144000" h="3134995">
                <a:moveTo>
                  <a:pt x="4190491" y="58674"/>
                </a:moveTo>
                <a:lnTo>
                  <a:pt x="3823842" y="196976"/>
                </a:lnTo>
                <a:lnTo>
                  <a:pt x="3447541" y="259334"/>
                </a:lnTo>
                <a:lnTo>
                  <a:pt x="3047492" y="528701"/>
                </a:lnTo>
                <a:lnTo>
                  <a:pt x="2671191" y="532003"/>
                </a:lnTo>
                <a:lnTo>
                  <a:pt x="5192238" y="532003"/>
                </a:lnTo>
                <a:lnTo>
                  <a:pt x="4962017" y="381888"/>
                </a:lnTo>
                <a:lnTo>
                  <a:pt x="4581017" y="371094"/>
                </a:lnTo>
                <a:lnTo>
                  <a:pt x="4190491" y="58674"/>
                </a:lnTo>
                <a:close/>
              </a:path>
              <a:path w="9144000" h="3134995">
                <a:moveTo>
                  <a:pt x="8391144" y="200279"/>
                </a:moveTo>
                <a:lnTo>
                  <a:pt x="7619619" y="203581"/>
                </a:lnTo>
                <a:lnTo>
                  <a:pt x="7262368" y="420243"/>
                </a:lnTo>
                <a:lnTo>
                  <a:pt x="9143999" y="420243"/>
                </a:lnTo>
                <a:lnTo>
                  <a:pt x="9143999" y="282320"/>
                </a:lnTo>
                <a:lnTo>
                  <a:pt x="8767445" y="282320"/>
                </a:lnTo>
                <a:lnTo>
                  <a:pt x="8391144" y="200279"/>
                </a:lnTo>
                <a:close/>
              </a:path>
              <a:path w="9144000" h="3134995">
                <a:moveTo>
                  <a:pt x="1913889" y="0"/>
                </a:moveTo>
                <a:lnTo>
                  <a:pt x="1532890" y="124713"/>
                </a:lnTo>
                <a:lnTo>
                  <a:pt x="761339" y="128016"/>
                </a:lnTo>
                <a:lnTo>
                  <a:pt x="385064" y="282320"/>
                </a:lnTo>
                <a:lnTo>
                  <a:pt x="2231938" y="282320"/>
                </a:lnTo>
                <a:lnTo>
                  <a:pt x="1913889" y="0"/>
                </a:lnTo>
                <a:close/>
              </a:path>
              <a:path w="9144000" h="3134995">
                <a:moveTo>
                  <a:pt x="9143999" y="79104"/>
                </a:moveTo>
                <a:lnTo>
                  <a:pt x="8767445" y="282320"/>
                </a:lnTo>
                <a:lnTo>
                  <a:pt x="9143999" y="282320"/>
                </a:lnTo>
                <a:lnTo>
                  <a:pt x="9143999" y="79104"/>
                </a:lnTo>
                <a:close/>
              </a:path>
            </a:pathLst>
          </a:custGeom>
          <a:solidFill>
            <a:srgbClr val="AEEF00">
              <a:alpha val="8156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54307"/>
            <a:ext cx="9144000" cy="2989580"/>
          </a:xfrm>
          <a:custGeom>
            <a:avLst/>
            <a:gdLst/>
            <a:ahLst/>
            <a:cxnLst/>
            <a:rect l="l" t="t" r="r" b="b"/>
            <a:pathLst>
              <a:path w="9144000" h="2989579">
                <a:moveTo>
                  <a:pt x="0" y="130183"/>
                </a:moveTo>
                <a:lnTo>
                  <a:pt x="0" y="2989191"/>
                </a:lnTo>
                <a:lnTo>
                  <a:pt x="9143999" y="2989191"/>
                </a:lnTo>
                <a:lnTo>
                  <a:pt x="9143999" y="498595"/>
                </a:lnTo>
                <a:lnTo>
                  <a:pt x="4962017" y="498595"/>
                </a:lnTo>
                <a:lnTo>
                  <a:pt x="4743078" y="389375"/>
                </a:lnTo>
                <a:lnTo>
                  <a:pt x="1913889" y="389375"/>
                </a:lnTo>
                <a:lnTo>
                  <a:pt x="1711756" y="265804"/>
                </a:lnTo>
                <a:lnTo>
                  <a:pt x="389826" y="265804"/>
                </a:lnTo>
                <a:lnTo>
                  <a:pt x="0" y="130183"/>
                </a:lnTo>
                <a:close/>
              </a:path>
              <a:path w="9144000" h="2989579">
                <a:moveTo>
                  <a:pt x="6105144" y="132708"/>
                </a:moveTo>
                <a:lnTo>
                  <a:pt x="5714619" y="365626"/>
                </a:lnTo>
                <a:lnTo>
                  <a:pt x="5324094" y="365626"/>
                </a:lnTo>
                <a:lnTo>
                  <a:pt x="4962017" y="498595"/>
                </a:lnTo>
                <a:lnTo>
                  <a:pt x="9143999" y="498595"/>
                </a:lnTo>
                <a:lnTo>
                  <a:pt x="9143999" y="384549"/>
                </a:lnTo>
                <a:lnTo>
                  <a:pt x="8391144" y="384549"/>
                </a:lnTo>
                <a:lnTo>
                  <a:pt x="8192861" y="265804"/>
                </a:lnTo>
                <a:lnTo>
                  <a:pt x="6486144" y="265804"/>
                </a:lnTo>
                <a:lnTo>
                  <a:pt x="6105144" y="132708"/>
                </a:lnTo>
                <a:close/>
              </a:path>
              <a:path w="9144000" h="2989579">
                <a:moveTo>
                  <a:pt x="3438016" y="189731"/>
                </a:moveTo>
                <a:lnTo>
                  <a:pt x="3037967" y="189731"/>
                </a:lnTo>
                <a:lnTo>
                  <a:pt x="2656840" y="265804"/>
                </a:lnTo>
                <a:lnTo>
                  <a:pt x="2294890" y="389375"/>
                </a:lnTo>
                <a:lnTo>
                  <a:pt x="4743078" y="389375"/>
                </a:lnTo>
                <a:lnTo>
                  <a:pt x="4571492" y="303777"/>
                </a:lnTo>
                <a:lnTo>
                  <a:pt x="4430408" y="256279"/>
                </a:lnTo>
                <a:lnTo>
                  <a:pt x="3819016" y="256279"/>
                </a:lnTo>
                <a:lnTo>
                  <a:pt x="3438016" y="189731"/>
                </a:lnTo>
                <a:close/>
              </a:path>
              <a:path w="9144000" h="2989579">
                <a:moveTo>
                  <a:pt x="9143999" y="0"/>
                </a:moveTo>
                <a:lnTo>
                  <a:pt x="8753221" y="303777"/>
                </a:lnTo>
                <a:lnTo>
                  <a:pt x="8391144" y="384549"/>
                </a:lnTo>
                <a:lnTo>
                  <a:pt x="9143999" y="384549"/>
                </a:lnTo>
                <a:lnTo>
                  <a:pt x="9143999" y="0"/>
                </a:lnTo>
                <a:close/>
              </a:path>
              <a:path w="9144000" h="2989579">
                <a:moveTo>
                  <a:pt x="1532890" y="156457"/>
                </a:moveTo>
                <a:lnTo>
                  <a:pt x="1151890" y="265804"/>
                </a:lnTo>
                <a:lnTo>
                  <a:pt x="1711756" y="265804"/>
                </a:lnTo>
                <a:lnTo>
                  <a:pt x="1532890" y="156457"/>
                </a:lnTo>
                <a:close/>
              </a:path>
              <a:path w="9144000" h="2989579">
                <a:moveTo>
                  <a:pt x="8010271" y="156457"/>
                </a:moveTo>
                <a:lnTo>
                  <a:pt x="7248144" y="156457"/>
                </a:lnTo>
                <a:lnTo>
                  <a:pt x="6867144" y="265804"/>
                </a:lnTo>
                <a:lnTo>
                  <a:pt x="8192861" y="265804"/>
                </a:lnTo>
                <a:lnTo>
                  <a:pt x="8010271" y="156457"/>
                </a:lnTo>
                <a:close/>
              </a:path>
              <a:path w="9144000" h="2989579">
                <a:moveTo>
                  <a:pt x="4190491" y="175507"/>
                </a:moveTo>
                <a:lnTo>
                  <a:pt x="3819016" y="256279"/>
                </a:lnTo>
                <a:lnTo>
                  <a:pt x="4430408" y="256279"/>
                </a:lnTo>
                <a:lnTo>
                  <a:pt x="4190491" y="175507"/>
                </a:lnTo>
                <a:close/>
              </a:path>
            </a:pathLst>
          </a:custGeom>
          <a:solidFill>
            <a:srgbClr val="00CEF6">
              <a:alpha val="7333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7976" y="1814576"/>
            <a:ext cx="122650" cy="147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4689" y="2084133"/>
            <a:ext cx="151225" cy="176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81977" y="2131726"/>
            <a:ext cx="122650" cy="148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142744"/>
            <a:ext cx="4196080" cy="477520"/>
          </a:xfrm>
          <a:custGeom>
            <a:avLst/>
            <a:gdLst/>
            <a:ahLst/>
            <a:cxnLst/>
            <a:rect l="l" t="t" r="r" b="b"/>
            <a:pathLst>
              <a:path w="4196080" h="477519">
                <a:moveTo>
                  <a:pt x="0" y="51534"/>
                </a:moveTo>
                <a:lnTo>
                  <a:pt x="386105" y="415036"/>
                </a:lnTo>
                <a:lnTo>
                  <a:pt x="767041" y="415036"/>
                </a:lnTo>
                <a:lnTo>
                  <a:pt x="1147991" y="352932"/>
                </a:lnTo>
                <a:lnTo>
                  <a:pt x="1528953" y="477012"/>
                </a:lnTo>
                <a:lnTo>
                  <a:pt x="1905127" y="281431"/>
                </a:lnTo>
                <a:lnTo>
                  <a:pt x="2290826" y="281431"/>
                </a:lnTo>
                <a:lnTo>
                  <a:pt x="2662301" y="0"/>
                </a:lnTo>
                <a:lnTo>
                  <a:pt x="3043174" y="66801"/>
                </a:lnTo>
                <a:lnTo>
                  <a:pt x="3428873" y="66801"/>
                </a:lnTo>
                <a:lnTo>
                  <a:pt x="3814572" y="400685"/>
                </a:lnTo>
                <a:lnTo>
                  <a:pt x="4195572" y="400685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5571" y="2023872"/>
            <a:ext cx="3424554" cy="591820"/>
          </a:xfrm>
          <a:custGeom>
            <a:avLst/>
            <a:gdLst/>
            <a:ahLst/>
            <a:cxnLst/>
            <a:rect l="l" t="t" r="r" b="b"/>
            <a:pathLst>
              <a:path w="3424554" h="591819">
                <a:moveTo>
                  <a:pt x="0" y="524509"/>
                </a:moveTo>
                <a:lnTo>
                  <a:pt x="376174" y="228853"/>
                </a:lnTo>
                <a:lnTo>
                  <a:pt x="762000" y="109600"/>
                </a:lnTo>
                <a:lnTo>
                  <a:pt x="1143000" y="343280"/>
                </a:lnTo>
                <a:lnTo>
                  <a:pt x="1519301" y="343280"/>
                </a:lnTo>
                <a:lnTo>
                  <a:pt x="1900301" y="41490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4571" y="2033016"/>
            <a:ext cx="1519555" cy="404495"/>
          </a:xfrm>
          <a:custGeom>
            <a:avLst/>
            <a:gdLst/>
            <a:ahLst/>
            <a:cxnLst/>
            <a:rect l="l" t="t" r="r" b="b"/>
            <a:pathLst>
              <a:path w="1519554" h="404494">
                <a:moveTo>
                  <a:pt x="0" y="0"/>
                </a:moveTo>
                <a:lnTo>
                  <a:pt x="376174" y="119125"/>
                </a:lnTo>
                <a:lnTo>
                  <a:pt x="766572" y="119125"/>
                </a:lnTo>
                <a:lnTo>
                  <a:pt x="1147445" y="119125"/>
                </a:lnTo>
                <a:lnTo>
                  <a:pt x="1519427" y="404023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4044" y="24627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8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5044" y="2590800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3044" y="25344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7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2043" y="25237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6" y="0"/>
                </a:moveTo>
                <a:lnTo>
                  <a:pt x="17686" y="2274"/>
                </a:lnTo>
                <a:lnTo>
                  <a:pt x="8482" y="8477"/>
                </a:lnTo>
                <a:lnTo>
                  <a:pt x="2275" y="17680"/>
                </a:lnTo>
                <a:lnTo>
                  <a:pt x="0" y="28956"/>
                </a:lnTo>
                <a:lnTo>
                  <a:pt x="2275" y="40231"/>
                </a:lnTo>
                <a:lnTo>
                  <a:pt x="8482" y="49434"/>
                </a:lnTo>
                <a:lnTo>
                  <a:pt x="17686" y="55637"/>
                </a:lnTo>
                <a:lnTo>
                  <a:pt x="28956" y="57912"/>
                </a:lnTo>
                <a:lnTo>
                  <a:pt x="40225" y="55637"/>
                </a:lnTo>
                <a:lnTo>
                  <a:pt x="49429" y="49434"/>
                </a:lnTo>
                <a:lnTo>
                  <a:pt x="55636" y="40231"/>
                </a:lnTo>
                <a:lnTo>
                  <a:pt x="57912" y="28956"/>
                </a:lnTo>
                <a:lnTo>
                  <a:pt x="55636" y="17680"/>
                </a:lnTo>
                <a:lnTo>
                  <a:pt x="49429" y="8477"/>
                </a:lnTo>
                <a:lnTo>
                  <a:pt x="40225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2171694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0"/>
                </a:moveTo>
                <a:lnTo>
                  <a:pt x="0" y="47255"/>
                </a:lnTo>
                <a:lnTo>
                  <a:pt x="5458" y="43582"/>
                </a:lnTo>
                <a:lnTo>
                  <a:pt x="11500" y="34623"/>
                </a:lnTo>
                <a:lnTo>
                  <a:pt x="13716" y="23627"/>
                </a:lnTo>
                <a:lnTo>
                  <a:pt x="11500" y="12632"/>
                </a:lnTo>
                <a:lnTo>
                  <a:pt x="5458" y="3672"/>
                </a:lnTo>
                <a:lnTo>
                  <a:pt x="0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6044" y="23957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57044" y="2391155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044" y="210921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19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00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81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62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3044" y="22296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4044" y="2104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05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86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67044" y="24094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8044" y="22905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29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10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1043" y="20055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72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53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34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30283" y="2433808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13716" y="0"/>
                </a:moveTo>
                <a:lnTo>
                  <a:pt x="8239" y="3686"/>
                </a:lnTo>
                <a:lnTo>
                  <a:pt x="2208" y="12645"/>
                </a:lnTo>
                <a:lnTo>
                  <a:pt x="0" y="23641"/>
                </a:lnTo>
                <a:lnTo>
                  <a:pt x="2208" y="34636"/>
                </a:lnTo>
                <a:lnTo>
                  <a:pt x="8239" y="43596"/>
                </a:lnTo>
                <a:lnTo>
                  <a:pt x="13716" y="47282"/>
                </a:lnTo>
                <a:lnTo>
                  <a:pt x="1371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90088" y="214731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5">
                <a:moveTo>
                  <a:pt x="0" y="57911"/>
                </a:move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80462" y="4548"/>
                </a:lnTo>
                <a:lnTo>
                  <a:pt x="98869" y="16954"/>
                </a:lnTo>
                <a:lnTo>
                  <a:pt x="111275" y="35361"/>
                </a:lnTo>
                <a:lnTo>
                  <a:pt x="115824" y="57911"/>
                </a:lnTo>
                <a:lnTo>
                  <a:pt x="111275" y="80462"/>
                </a:lnTo>
                <a:lnTo>
                  <a:pt x="98869" y="98869"/>
                </a:lnTo>
                <a:lnTo>
                  <a:pt x="80462" y="111275"/>
                </a:lnTo>
                <a:lnTo>
                  <a:pt x="57912" y="115823"/>
                </a:lnTo>
                <a:lnTo>
                  <a:pt x="35361" y="111275"/>
                </a:lnTo>
                <a:lnTo>
                  <a:pt x="16954" y="98869"/>
                </a:lnTo>
                <a:lnTo>
                  <a:pt x="4548" y="80462"/>
                </a:lnTo>
                <a:lnTo>
                  <a:pt x="0" y="57911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85088" y="2433827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5" h="114300">
                <a:moveTo>
                  <a:pt x="0" y="57150"/>
                </a:moveTo>
                <a:lnTo>
                  <a:pt x="4551" y="34879"/>
                </a:lnTo>
                <a:lnTo>
                  <a:pt x="16964" y="16716"/>
                </a:lnTo>
                <a:lnTo>
                  <a:pt x="35372" y="4482"/>
                </a:lnTo>
                <a:lnTo>
                  <a:pt x="57912" y="0"/>
                </a:lnTo>
                <a:lnTo>
                  <a:pt x="80451" y="4482"/>
                </a:lnTo>
                <a:lnTo>
                  <a:pt x="98859" y="16716"/>
                </a:lnTo>
                <a:lnTo>
                  <a:pt x="111272" y="34879"/>
                </a:lnTo>
                <a:lnTo>
                  <a:pt x="115824" y="57150"/>
                </a:lnTo>
                <a:lnTo>
                  <a:pt x="111272" y="79420"/>
                </a:lnTo>
                <a:lnTo>
                  <a:pt x="98859" y="97583"/>
                </a:lnTo>
                <a:lnTo>
                  <a:pt x="80451" y="109817"/>
                </a:lnTo>
                <a:lnTo>
                  <a:pt x="57912" y="114300"/>
                </a:lnTo>
                <a:lnTo>
                  <a:pt x="35372" y="109817"/>
                </a:lnTo>
                <a:lnTo>
                  <a:pt x="16964" y="97583"/>
                </a:lnTo>
                <a:lnTo>
                  <a:pt x="4551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95088" y="2077211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57150"/>
                </a:moveTo>
                <a:lnTo>
                  <a:pt x="4548" y="34879"/>
                </a:lnTo>
                <a:lnTo>
                  <a:pt x="16954" y="16716"/>
                </a:lnTo>
                <a:lnTo>
                  <a:pt x="35361" y="4482"/>
                </a:lnTo>
                <a:lnTo>
                  <a:pt x="57912" y="0"/>
                </a:lnTo>
                <a:lnTo>
                  <a:pt x="80462" y="4482"/>
                </a:lnTo>
                <a:lnTo>
                  <a:pt x="98869" y="16716"/>
                </a:lnTo>
                <a:lnTo>
                  <a:pt x="111275" y="34879"/>
                </a:lnTo>
                <a:lnTo>
                  <a:pt x="115824" y="57150"/>
                </a:lnTo>
                <a:lnTo>
                  <a:pt x="111275" y="79420"/>
                </a:lnTo>
                <a:lnTo>
                  <a:pt x="98869" y="97583"/>
                </a:lnTo>
                <a:lnTo>
                  <a:pt x="80462" y="109817"/>
                </a:lnTo>
                <a:lnTo>
                  <a:pt x="57912" y="114300"/>
                </a:lnTo>
                <a:lnTo>
                  <a:pt x="35361" y="109817"/>
                </a:lnTo>
                <a:lnTo>
                  <a:pt x="16954" y="97583"/>
                </a:lnTo>
                <a:lnTo>
                  <a:pt x="4548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85624" y="1876488"/>
            <a:ext cx="151225" cy="1765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077463" y="3524199"/>
            <a:ext cx="4365752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600" b="1" spc="-15" dirty="0">
                <a:solidFill>
                  <a:srgbClr val="FFFFFF"/>
                </a:solidFill>
                <a:latin typeface="Arial Narrow"/>
                <a:cs typeface="Arial Narrow"/>
              </a:rPr>
              <a:t>Data Transformations</a:t>
            </a:r>
          </a:p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spc="-15" dirty="0">
                <a:latin typeface="Arial Narrow"/>
                <a:cs typeface="Arial Narrow"/>
              </a:rPr>
              <a:t>Cross DB joins / Data Integration</a:t>
            </a:r>
            <a:endParaRPr sz="2800" dirty="0">
              <a:latin typeface="Arial Narrow"/>
              <a:cs typeface="Arial Narro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87461" y="2882569"/>
            <a:ext cx="81978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2000" b="1" spc="780" dirty="0">
                <a:solidFill>
                  <a:srgbClr val="3B78D7"/>
                </a:solidFill>
                <a:latin typeface="Arial Narrow"/>
                <a:cs typeface="Arial Narrow"/>
              </a:rPr>
              <a:t>4</a:t>
            </a:r>
            <a:endParaRPr sz="120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5190021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D4F7D8-3C7F-40BE-9EC6-F6ED94055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412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450ACA-1F82-4767-9425-46765B28F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631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C0CD53-BA24-4C03-BC75-2527FEFDC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367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03D1FA-AE21-4699-95E4-C0931DFA8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086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8632"/>
            <a:ext cx="9144000" cy="3134995"/>
          </a:xfrm>
          <a:custGeom>
            <a:avLst/>
            <a:gdLst/>
            <a:ahLst/>
            <a:cxnLst/>
            <a:rect l="l" t="t" r="r" b="b"/>
            <a:pathLst>
              <a:path w="9144000" h="3134995">
                <a:moveTo>
                  <a:pt x="0" y="20059"/>
                </a:moveTo>
                <a:lnTo>
                  <a:pt x="0" y="3134866"/>
                </a:lnTo>
                <a:lnTo>
                  <a:pt x="9143999" y="3134866"/>
                </a:lnTo>
                <a:lnTo>
                  <a:pt x="9143999" y="627253"/>
                </a:lnTo>
                <a:lnTo>
                  <a:pt x="5338318" y="627253"/>
                </a:lnTo>
                <a:lnTo>
                  <a:pt x="5192238" y="532003"/>
                </a:lnTo>
                <a:lnTo>
                  <a:pt x="2671191" y="532003"/>
                </a:lnTo>
                <a:lnTo>
                  <a:pt x="2294890" y="338200"/>
                </a:lnTo>
                <a:lnTo>
                  <a:pt x="2231938" y="282320"/>
                </a:lnTo>
                <a:lnTo>
                  <a:pt x="385064" y="282320"/>
                </a:lnTo>
                <a:lnTo>
                  <a:pt x="0" y="20059"/>
                </a:lnTo>
                <a:close/>
              </a:path>
              <a:path w="9144000" h="3134995">
                <a:moveTo>
                  <a:pt x="6857619" y="285623"/>
                </a:moveTo>
                <a:lnTo>
                  <a:pt x="6500495" y="502412"/>
                </a:lnTo>
                <a:lnTo>
                  <a:pt x="6124194" y="502412"/>
                </a:lnTo>
                <a:lnTo>
                  <a:pt x="5724144" y="627253"/>
                </a:lnTo>
                <a:lnTo>
                  <a:pt x="9143999" y="627253"/>
                </a:lnTo>
                <a:lnTo>
                  <a:pt x="9143999" y="420243"/>
                </a:lnTo>
                <a:lnTo>
                  <a:pt x="7262368" y="420243"/>
                </a:lnTo>
                <a:lnTo>
                  <a:pt x="6857619" y="285623"/>
                </a:lnTo>
                <a:close/>
              </a:path>
              <a:path w="9144000" h="3134995">
                <a:moveTo>
                  <a:pt x="4190491" y="58674"/>
                </a:moveTo>
                <a:lnTo>
                  <a:pt x="3823842" y="196976"/>
                </a:lnTo>
                <a:lnTo>
                  <a:pt x="3447541" y="259334"/>
                </a:lnTo>
                <a:lnTo>
                  <a:pt x="3047492" y="528701"/>
                </a:lnTo>
                <a:lnTo>
                  <a:pt x="2671191" y="532003"/>
                </a:lnTo>
                <a:lnTo>
                  <a:pt x="5192238" y="532003"/>
                </a:lnTo>
                <a:lnTo>
                  <a:pt x="4962017" y="381888"/>
                </a:lnTo>
                <a:lnTo>
                  <a:pt x="4581017" y="371094"/>
                </a:lnTo>
                <a:lnTo>
                  <a:pt x="4190491" y="58674"/>
                </a:lnTo>
                <a:close/>
              </a:path>
              <a:path w="9144000" h="3134995">
                <a:moveTo>
                  <a:pt x="8391144" y="200279"/>
                </a:moveTo>
                <a:lnTo>
                  <a:pt x="7619619" y="203581"/>
                </a:lnTo>
                <a:lnTo>
                  <a:pt x="7262368" y="420243"/>
                </a:lnTo>
                <a:lnTo>
                  <a:pt x="9143999" y="420243"/>
                </a:lnTo>
                <a:lnTo>
                  <a:pt x="9143999" y="282320"/>
                </a:lnTo>
                <a:lnTo>
                  <a:pt x="8767445" y="282320"/>
                </a:lnTo>
                <a:lnTo>
                  <a:pt x="8391144" y="200279"/>
                </a:lnTo>
                <a:close/>
              </a:path>
              <a:path w="9144000" h="3134995">
                <a:moveTo>
                  <a:pt x="1913889" y="0"/>
                </a:moveTo>
                <a:lnTo>
                  <a:pt x="1532890" y="124713"/>
                </a:lnTo>
                <a:lnTo>
                  <a:pt x="761339" y="128016"/>
                </a:lnTo>
                <a:lnTo>
                  <a:pt x="385064" y="282320"/>
                </a:lnTo>
                <a:lnTo>
                  <a:pt x="2231938" y="282320"/>
                </a:lnTo>
                <a:lnTo>
                  <a:pt x="1913889" y="0"/>
                </a:lnTo>
                <a:close/>
              </a:path>
              <a:path w="9144000" h="3134995">
                <a:moveTo>
                  <a:pt x="9143999" y="79104"/>
                </a:moveTo>
                <a:lnTo>
                  <a:pt x="8767445" y="282320"/>
                </a:lnTo>
                <a:lnTo>
                  <a:pt x="9143999" y="282320"/>
                </a:lnTo>
                <a:lnTo>
                  <a:pt x="9143999" y="79104"/>
                </a:lnTo>
                <a:close/>
              </a:path>
            </a:pathLst>
          </a:custGeom>
          <a:solidFill>
            <a:srgbClr val="AEEF00">
              <a:alpha val="8156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54307"/>
            <a:ext cx="9144000" cy="2989580"/>
          </a:xfrm>
          <a:custGeom>
            <a:avLst/>
            <a:gdLst/>
            <a:ahLst/>
            <a:cxnLst/>
            <a:rect l="l" t="t" r="r" b="b"/>
            <a:pathLst>
              <a:path w="9144000" h="2989579">
                <a:moveTo>
                  <a:pt x="0" y="130183"/>
                </a:moveTo>
                <a:lnTo>
                  <a:pt x="0" y="2989191"/>
                </a:lnTo>
                <a:lnTo>
                  <a:pt x="9143999" y="2989191"/>
                </a:lnTo>
                <a:lnTo>
                  <a:pt x="9143999" y="498595"/>
                </a:lnTo>
                <a:lnTo>
                  <a:pt x="4962017" y="498595"/>
                </a:lnTo>
                <a:lnTo>
                  <a:pt x="4743078" y="389375"/>
                </a:lnTo>
                <a:lnTo>
                  <a:pt x="1913889" y="389375"/>
                </a:lnTo>
                <a:lnTo>
                  <a:pt x="1711756" y="265804"/>
                </a:lnTo>
                <a:lnTo>
                  <a:pt x="389826" y="265804"/>
                </a:lnTo>
                <a:lnTo>
                  <a:pt x="0" y="130183"/>
                </a:lnTo>
                <a:close/>
              </a:path>
              <a:path w="9144000" h="2989579">
                <a:moveTo>
                  <a:pt x="6105144" y="132708"/>
                </a:moveTo>
                <a:lnTo>
                  <a:pt x="5714619" y="365626"/>
                </a:lnTo>
                <a:lnTo>
                  <a:pt x="5324094" y="365626"/>
                </a:lnTo>
                <a:lnTo>
                  <a:pt x="4962017" y="498595"/>
                </a:lnTo>
                <a:lnTo>
                  <a:pt x="9143999" y="498595"/>
                </a:lnTo>
                <a:lnTo>
                  <a:pt x="9143999" y="384549"/>
                </a:lnTo>
                <a:lnTo>
                  <a:pt x="8391144" y="384549"/>
                </a:lnTo>
                <a:lnTo>
                  <a:pt x="8192861" y="265804"/>
                </a:lnTo>
                <a:lnTo>
                  <a:pt x="6486144" y="265804"/>
                </a:lnTo>
                <a:lnTo>
                  <a:pt x="6105144" y="132708"/>
                </a:lnTo>
                <a:close/>
              </a:path>
              <a:path w="9144000" h="2989579">
                <a:moveTo>
                  <a:pt x="3438016" y="189731"/>
                </a:moveTo>
                <a:lnTo>
                  <a:pt x="3037967" y="189731"/>
                </a:lnTo>
                <a:lnTo>
                  <a:pt x="2656840" y="265804"/>
                </a:lnTo>
                <a:lnTo>
                  <a:pt x="2294890" y="389375"/>
                </a:lnTo>
                <a:lnTo>
                  <a:pt x="4743078" y="389375"/>
                </a:lnTo>
                <a:lnTo>
                  <a:pt x="4571492" y="303777"/>
                </a:lnTo>
                <a:lnTo>
                  <a:pt x="4430408" y="256279"/>
                </a:lnTo>
                <a:lnTo>
                  <a:pt x="3819016" y="256279"/>
                </a:lnTo>
                <a:lnTo>
                  <a:pt x="3438016" y="189731"/>
                </a:lnTo>
                <a:close/>
              </a:path>
              <a:path w="9144000" h="2989579">
                <a:moveTo>
                  <a:pt x="9143999" y="0"/>
                </a:moveTo>
                <a:lnTo>
                  <a:pt x="8753221" y="303777"/>
                </a:lnTo>
                <a:lnTo>
                  <a:pt x="8391144" y="384549"/>
                </a:lnTo>
                <a:lnTo>
                  <a:pt x="9143999" y="384549"/>
                </a:lnTo>
                <a:lnTo>
                  <a:pt x="9143999" y="0"/>
                </a:lnTo>
                <a:close/>
              </a:path>
              <a:path w="9144000" h="2989579">
                <a:moveTo>
                  <a:pt x="1532890" y="156457"/>
                </a:moveTo>
                <a:lnTo>
                  <a:pt x="1151890" y="265804"/>
                </a:lnTo>
                <a:lnTo>
                  <a:pt x="1711756" y="265804"/>
                </a:lnTo>
                <a:lnTo>
                  <a:pt x="1532890" y="156457"/>
                </a:lnTo>
                <a:close/>
              </a:path>
              <a:path w="9144000" h="2989579">
                <a:moveTo>
                  <a:pt x="8010271" y="156457"/>
                </a:moveTo>
                <a:lnTo>
                  <a:pt x="7248144" y="156457"/>
                </a:lnTo>
                <a:lnTo>
                  <a:pt x="6867144" y="265804"/>
                </a:lnTo>
                <a:lnTo>
                  <a:pt x="8192861" y="265804"/>
                </a:lnTo>
                <a:lnTo>
                  <a:pt x="8010271" y="156457"/>
                </a:lnTo>
                <a:close/>
              </a:path>
              <a:path w="9144000" h="2989579">
                <a:moveTo>
                  <a:pt x="4190491" y="175507"/>
                </a:moveTo>
                <a:lnTo>
                  <a:pt x="3819016" y="256279"/>
                </a:lnTo>
                <a:lnTo>
                  <a:pt x="4430408" y="256279"/>
                </a:lnTo>
                <a:lnTo>
                  <a:pt x="4190491" y="175507"/>
                </a:lnTo>
                <a:close/>
              </a:path>
            </a:pathLst>
          </a:custGeom>
          <a:solidFill>
            <a:srgbClr val="00CEF6">
              <a:alpha val="7333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7976" y="1814576"/>
            <a:ext cx="122650" cy="147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4689" y="2084133"/>
            <a:ext cx="151225" cy="176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81977" y="2131726"/>
            <a:ext cx="122650" cy="148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142744"/>
            <a:ext cx="4196080" cy="477520"/>
          </a:xfrm>
          <a:custGeom>
            <a:avLst/>
            <a:gdLst/>
            <a:ahLst/>
            <a:cxnLst/>
            <a:rect l="l" t="t" r="r" b="b"/>
            <a:pathLst>
              <a:path w="4196080" h="477519">
                <a:moveTo>
                  <a:pt x="0" y="51534"/>
                </a:moveTo>
                <a:lnTo>
                  <a:pt x="386105" y="415036"/>
                </a:lnTo>
                <a:lnTo>
                  <a:pt x="767041" y="415036"/>
                </a:lnTo>
                <a:lnTo>
                  <a:pt x="1147991" y="352932"/>
                </a:lnTo>
                <a:lnTo>
                  <a:pt x="1528953" y="477012"/>
                </a:lnTo>
                <a:lnTo>
                  <a:pt x="1905127" y="281431"/>
                </a:lnTo>
                <a:lnTo>
                  <a:pt x="2290826" y="281431"/>
                </a:lnTo>
                <a:lnTo>
                  <a:pt x="2662301" y="0"/>
                </a:lnTo>
                <a:lnTo>
                  <a:pt x="3043174" y="66801"/>
                </a:lnTo>
                <a:lnTo>
                  <a:pt x="3428873" y="66801"/>
                </a:lnTo>
                <a:lnTo>
                  <a:pt x="3814572" y="400685"/>
                </a:lnTo>
                <a:lnTo>
                  <a:pt x="4195572" y="400685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5571" y="2023872"/>
            <a:ext cx="3424554" cy="591820"/>
          </a:xfrm>
          <a:custGeom>
            <a:avLst/>
            <a:gdLst/>
            <a:ahLst/>
            <a:cxnLst/>
            <a:rect l="l" t="t" r="r" b="b"/>
            <a:pathLst>
              <a:path w="3424554" h="591819">
                <a:moveTo>
                  <a:pt x="0" y="524509"/>
                </a:moveTo>
                <a:lnTo>
                  <a:pt x="376174" y="228853"/>
                </a:lnTo>
                <a:lnTo>
                  <a:pt x="762000" y="109600"/>
                </a:lnTo>
                <a:lnTo>
                  <a:pt x="1143000" y="343280"/>
                </a:lnTo>
                <a:lnTo>
                  <a:pt x="1519301" y="343280"/>
                </a:lnTo>
                <a:lnTo>
                  <a:pt x="1900301" y="41490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4571" y="2033016"/>
            <a:ext cx="1519555" cy="404495"/>
          </a:xfrm>
          <a:custGeom>
            <a:avLst/>
            <a:gdLst/>
            <a:ahLst/>
            <a:cxnLst/>
            <a:rect l="l" t="t" r="r" b="b"/>
            <a:pathLst>
              <a:path w="1519554" h="404494">
                <a:moveTo>
                  <a:pt x="0" y="0"/>
                </a:moveTo>
                <a:lnTo>
                  <a:pt x="376174" y="119125"/>
                </a:lnTo>
                <a:lnTo>
                  <a:pt x="766572" y="119125"/>
                </a:lnTo>
                <a:lnTo>
                  <a:pt x="1147445" y="119125"/>
                </a:lnTo>
                <a:lnTo>
                  <a:pt x="1519427" y="404023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4044" y="24627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8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5044" y="2590800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3044" y="25344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7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2043" y="25237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6" y="0"/>
                </a:moveTo>
                <a:lnTo>
                  <a:pt x="17686" y="2274"/>
                </a:lnTo>
                <a:lnTo>
                  <a:pt x="8482" y="8477"/>
                </a:lnTo>
                <a:lnTo>
                  <a:pt x="2275" y="17680"/>
                </a:lnTo>
                <a:lnTo>
                  <a:pt x="0" y="28956"/>
                </a:lnTo>
                <a:lnTo>
                  <a:pt x="2275" y="40231"/>
                </a:lnTo>
                <a:lnTo>
                  <a:pt x="8482" y="49434"/>
                </a:lnTo>
                <a:lnTo>
                  <a:pt x="17686" y="55637"/>
                </a:lnTo>
                <a:lnTo>
                  <a:pt x="28956" y="57912"/>
                </a:lnTo>
                <a:lnTo>
                  <a:pt x="40225" y="55637"/>
                </a:lnTo>
                <a:lnTo>
                  <a:pt x="49429" y="49434"/>
                </a:lnTo>
                <a:lnTo>
                  <a:pt x="55636" y="40231"/>
                </a:lnTo>
                <a:lnTo>
                  <a:pt x="57912" y="28956"/>
                </a:lnTo>
                <a:lnTo>
                  <a:pt x="55636" y="17680"/>
                </a:lnTo>
                <a:lnTo>
                  <a:pt x="49429" y="8477"/>
                </a:lnTo>
                <a:lnTo>
                  <a:pt x="40225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2171694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0"/>
                </a:moveTo>
                <a:lnTo>
                  <a:pt x="0" y="47255"/>
                </a:lnTo>
                <a:lnTo>
                  <a:pt x="5458" y="43582"/>
                </a:lnTo>
                <a:lnTo>
                  <a:pt x="11500" y="34623"/>
                </a:lnTo>
                <a:lnTo>
                  <a:pt x="13716" y="23627"/>
                </a:lnTo>
                <a:lnTo>
                  <a:pt x="11500" y="12632"/>
                </a:lnTo>
                <a:lnTo>
                  <a:pt x="5458" y="3672"/>
                </a:lnTo>
                <a:lnTo>
                  <a:pt x="0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6044" y="23957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57044" y="2391155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044" y="210921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19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00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81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62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3044" y="22296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4044" y="2104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05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86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67044" y="24094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8044" y="22905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29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10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1043" y="20055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72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53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34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30283" y="2433808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13716" y="0"/>
                </a:moveTo>
                <a:lnTo>
                  <a:pt x="8239" y="3686"/>
                </a:lnTo>
                <a:lnTo>
                  <a:pt x="2208" y="12645"/>
                </a:lnTo>
                <a:lnTo>
                  <a:pt x="0" y="23641"/>
                </a:lnTo>
                <a:lnTo>
                  <a:pt x="2208" y="34636"/>
                </a:lnTo>
                <a:lnTo>
                  <a:pt x="8239" y="43596"/>
                </a:lnTo>
                <a:lnTo>
                  <a:pt x="13716" y="47282"/>
                </a:lnTo>
                <a:lnTo>
                  <a:pt x="1371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90088" y="214731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5">
                <a:moveTo>
                  <a:pt x="0" y="57911"/>
                </a:move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80462" y="4548"/>
                </a:lnTo>
                <a:lnTo>
                  <a:pt x="98869" y="16954"/>
                </a:lnTo>
                <a:lnTo>
                  <a:pt x="111275" y="35361"/>
                </a:lnTo>
                <a:lnTo>
                  <a:pt x="115824" y="57911"/>
                </a:lnTo>
                <a:lnTo>
                  <a:pt x="111275" y="80462"/>
                </a:lnTo>
                <a:lnTo>
                  <a:pt x="98869" y="98869"/>
                </a:lnTo>
                <a:lnTo>
                  <a:pt x="80462" y="111275"/>
                </a:lnTo>
                <a:lnTo>
                  <a:pt x="57912" y="115823"/>
                </a:lnTo>
                <a:lnTo>
                  <a:pt x="35361" y="111275"/>
                </a:lnTo>
                <a:lnTo>
                  <a:pt x="16954" y="98869"/>
                </a:lnTo>
                <a:lnTo>
                  <a:pt x="4548" y="80462"/>
                </a:lnTo>
                <a:lnTo>
                  <a:pt x="0" y="57911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85088" y="2433827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5" h="114300">
                <a:moveTo>
                  <a:pt x="0" y="57150"/>
                </a:moveTo>
                <a:lnTo>
                  <a:pt x="4551" y="34879"/>
                </a:lnTo>
                <a:lnTo>
                  <a:pt x="16964" y="16716"/>
                </a:lnTo>
                <a:lnTo>
                  <a:pt x="35372" y="4482"/>
                </a:lnTo>
                <a:lnTo>
                  <a:pt x="57912" y="0"/>
                </a:lnTo>
                <a:lnTo>
                  <a:pt x="80451" y="4482"/>
                </a:lnTo>
                <a:lnTo>
                  <a:pt x="98859" y="16716"/>
                </a:lnTo>
                <a:lnTo>
                  <a:pt x="111272" y="34879"/>
                </a:lnTo>
                <a:lnTo>
                  <a:pt x="115824" y="57150"/>
                </a:lnTo>
                <a:lnTo>
                  <a:pt x="111272" y="79420"/>
                </a:lnTo>
                <a:lnTo>
                  <a:pt x="98859" y="97583"/>
                </a:lnTo>
                <a:lnTo>
                  <a:pt x="80451" y="109817"/>
                </a:lnTo>
                <a:lnTo>
                  <a:pt x="57912" y="114300"/>
                </a:lnTo>
                <a:lnTo>
                  <a:pt x="35372" y="109817"/>
                </a:lnTo>
                <a:lnTo>
                  <a:pt x="16964" y="97583"/>
                </a:lnTo>
                <a:lnTo>
                  <a:pt x="4551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95088" y="2077211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57150"/>
                </a:moveTo>
                <a:lnTo>
                  <a:pt x="4548" y="34879"/>
                </a:lnTo>
                <a:lnTo>
                  <a:pt x="16954" y="16716"/>
                </a:lnTo>
                <a:lnTo>
                  <a:pt x="35361" y="4482"/>
                </a:lnTo>
                <a:lnTo>
                  <a:pt x="57912" y="0"/>
                </a:lnTo>
                <a:lnTo>
                  <a:pt x="80462" y="4482"/>
                </a:lnTo>
                <a:lnTo>
                  <a:pt x="98869" y="16716"/>
                </a:lnTo>
                <a:lnTo>
                  <a:pt x="111275" y="34879"/>
                </a:lnTo>
                <a:lnTo>
                  <a:pt x="115824" y="57150"/>
                </a:lnTo>
                <a:lnTo>
                  <a:pt x="111275" y="79420"/>
                </a:lnTo>
                <a:lnTo>
                  <a:pt x="98869" y="97583"/>
                </a:lnTo>
                <a:lnTo>
                  <a:pt x="80462" y="109817"/>
                </a:lnTo>
                <a:lnTo>
                  <a:pt x="57912" y="114300"/>
                </a:lnTo>
                <a:lnTo>
                  <a:pt x="35361" y="109817"/>
                </a:lnTo>
                <a:lnTo>
                  <a:pt x="16954" y="97583"/>
                </a:lnTo>
                <a:lnTo>
                  <a:pt x="4548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85624" y="1876488"/>
            <a:ext cx="151225" cy="1765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077463" y="3524199"/>
            <a:ext cx="436575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600" b="1" spc="-15" dirty="0">
                <a:solidFill>
                  <a:srgbClr val="FFFFFF"/>
                </a:solidFill>
                <a:latin typeface="Arial Narrow"/>
                <a:cs typeface="Arial Narrow"/>
              </a:rPr>
              <a:t>Analytics</a:t>
            </a:r>
            <a:endParaRPr sz="2800" dirty="0">
              <a:latin typeface="Arial Narrow"/>
              <a:cs typeface="Arial Narro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87461" y="2882569"/>
            <a:ext cx="81978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2000" b="1" spc="780" dirty="0">
                <a:solidFill>
                  <a:srgbClr val="3B78D7"/>
                </a:solidFill>
                <a:latin typeface="Arial Narrow"/>
                <a:cs typeface="Arial Narrow"/>
              </a:rPr>
              <a:t>5</a:t>
            </a:r>
            <a:endParaRPr sz="120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52483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47032"/>
            <a:ext cx="9144000" cy="696595"/>
          </a:xfrm>
          <a:custGeom>
            <a:avLst/>
            <a:gdLst/>
            <a:ahLst/>
            <a:cxnLst/>
            <a:rect l="l" t="t" r="r" b="b"/>
            <a:pathLst>
              <a:path w="9144000" h="696595">
                <a:moveTo>
                  <a:pt x="0" y="19792"/>
                </a:moveTo>
                <a:lnTo>
                  <a:pt x="0" y="696466"/>
                </a:lnTo>
                <a:lnTo>
                  <a:pt x="9143999" y="696466"/>
                </a:lnTo>
                <a:lnTo>
                  <a:pt x="9143999" y="626432"/>
                </a:lnTo>
                <a:lnTo>
                  <a:pt x="5338953" y="626432"/>
                </a:lnTo>
                <a:lnTo>
                  <a:pt x="5192912" y="531317"/>
                </a:lnTo>
                <a:lnTo>
                  <a:pt x="2671699" y="531317"/>
                </a:lnTo>
                <a:lnTo>
                  <a:pt x="2295398" y="337820"/>
                </a:lnTo>
                <a:lnTo>
                  <a:pt x="2232483" y="282054"/>
                </a:lnTo>
                <a:lnTo>
                  <a:pt x="385406" y="282054"/>
                </a:lnTo>
                <a:lnTo>
                  <a:pt x="0" y="19792"/>
                </a:lnTo>
                <a:close/>
              </a:path>
              <a:path w="9144000" h="696595">
                <a:moveTo>
                  <a:pt x="6858381" y="285343"/>
                </a:moveTo>
                <a:lnTo>
                  <a:pt x="6501257" y="501802"/>
                </a:lnTo>
                <a:lnTo>
                  <a:pt x="6124956" y="501802"/>
                </a:lnTo>
                <a:lnTo>
                  <a:pt x="5724779" y="626432"/>
                </a:lnTo>
                <a:lnTo>
                  <a:pt x="9143999" y="626432"/>
                </a:lnTo>
                <a:lnTo>
                  <a:pt x="9143999" y="419798"/>
                </a:lnTo>
                <a:lnTo>
                  <a:pt x="7263257" y="419798"/>
                </a:lnTo>
                <a:lnTo>
                  <a:pt x="6858381" y="285343"/>
                </a:lnTo>
                <a:close/>
              </a:path>
              <a:path w="9144000" h="696595">
                <a:moveTo>
                  <a:pt x="4191127" y="58674"/>
                </a:moveTo>
                <a:lnTo>
                  <a:pt x="3824351" y="196786"/>
                </a:lnTo>
                <a:lnTo>
                  <a:pt x="3448050" y="259105"/>
                </a:lnTo>
                <a:lnTo>
                  <a:pt x="3048000" y="528040"/>
                </a:lnTo>
                <a:lnTo>
                  <a:pt x="2671699" y="531317"/>
                </a:lnTo>
                <a:lnTo>
                  <a:pt x="5192912" y="531317"/>
                </a:lnTo>
                <a:lnTo>
                  <a:pt x="4962779" y="381431"/>
                </a:lnTo>
                <a:lnTo>
                  <a:pt x="4581652" y="370611"/>
                </a:lnTo>
                <a:lnTo>
                  <a:pt x="4191127" y="58674"/>
                </a:lnTo>
                <a:close/>
              </a:path>
              <a:path w="9144000" h="696595">
                <a:moveTo>
                  <a:pt x="8392160" y="200063"/>
                </a:moveTo>
                <a:lnTo>
                  <a:pt x="7620508" y="203339"/>
                </a:lnTo>
                <a:lnTo>
                  <a:pt x="7263257" y="419798"/>
                </a:lnTo>
                <a:lnTo>
                  <a:pt x="9143999" y="419798"/>
                </a:lnTo>
                <a:lnTo>
                  <a:pt x="9143999" y="282054"/>
                </a:lnTo>
                <a:lnTo>
                  <a:pt x="8768461" y="282054"/>
                </a:lnTo>
                <a:lnTo>
                  <a:pt x="8392160" y="200063"/>
                </a:lnTo>
                <a:close/>
              </a:path>
              <a:path w="9144000" h="696595">
                <a:moveTo>
                  <a:pt x="1914270" y="0"/>
                </a:moveTo>
                <a:lnTo>
                  <a:pt x="1533271" y="124625"/>
                </a:lnTo>
                <a:lnTo>
                  <a:pt x="761695" y="127914"/>
                </a:lnTo>
                <a:lnTo>
                  <a:pt x="385406" y="282054"/>
                </a:lnTo>
                <a:lnTo>
                  <a:pt x="2232483" y="282054"/>
                </a:lnTo>
                <a:lnTo>
                  <a:pt x="1914270" y="0"/>
                </a:lnTo>
                <a:close/>
              </a:path>
              <a:path w="9144000" h="696595">
                <a:moveTo>
                  <a:pt x="9143999" y="79567"/>
                </a:moveTo>
                <a:lnTo>
                  <a:pt x="8768461" y="282054"/>
                </a:lnTo>
                <a:lnTo>
                  <a:pt x="9143999" y="282054"/>
                </a:lnTo>
                <a:lnTo>
                  <a:pt x="9143999" y="79567"/>
                </a:lnTo>
                <a:close/>
              </a:path>
            </a:pathLst>
          </a:custGeom>
          <a:solidFill>
            <a:srgbClr val="AEEF00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593470"/>
            <a:ext cx="9144000" cy="550545"/>
          </a:xfrm>
          <a:custGeom>
            <a:avLst/>
            <a:gdLst/>
            <a:ahLst/>
            <a:cxnLst/>
            <a:rect l="l" t="t" r="r" b="b"/>
            <a:pathLst>
              <a:path w="9144000" h="550545">
                <a:moveTo>
                  <a:pt x="0" y="129102"/>
                </a:moveTo>
                <a:lnTo>
                  <a:pt x="0" y="550028"/>
                </a:lnTo>
                <a:lnTo>
                  <a:pt x="9143999" y="550028"/>
                </a:lnTo>
                <a:lnTo>
                  <a:pt x="9143999" y="497140"/>
                </a:lnTo>
                <a:lnTo>
                  <a:pt x="4962779" y="497140"/>
                </a:lnTo>
                <a:lnTo>
                  <a:pt x="4743645" y="387990"/>
                </a:lnTo>
                <a:lnTo>
                  <a:pt x="1914270" y="387990"/>
                </a:lnTo>
                <a:lnTo>
                  <a:pt x="1712107" y="264609"/>
                </a:lnTo>
                <a:lnTo>
                  <a:pt x="390156" y="264609"/>
                </a:lnTo>
                <a:lnTo>
                  <a:pt x="0" y="129102"/>
                </a:lnTo>
                <a:close/>
              </a:path>
              <a:path w="9144000" h="550545">
                <a:moveTo>
                  <a:pt x="6105779" y="131729"/>
                </a:moveTo>
                <a:lnTo>
                  <a:pt x="5715254" y="364254"/>
                </a:lnTo>
                <a:lnTo>
                  <a:pt x="5324729" y="364254"/>
                </a:lnTo>
                <a:lnTo>
                  <a:pt x="4962779" y="497140"/>
                </a:lnTo>
                <a:lnTo>
                  <a:pt x="9143999" y="497140"/>
                </a:lnTo>
                <a:lnTo>
                  <a:pt x="9143999" y="383240"/>
                </a:lnTo>
                <a:lnTo>
                  <a:pt x="8392160" y="383240"/>
                </a:lnTo>
                <a:lnTo>
                  <a:pt x="8193725" y="264609"/>
                </a:lnTo>
                <a:lnTo>
                  <a:pt x="6486906" y="264609"/>
                </a:lnTo>
                <a:lnTo>
                  <a:pt x="6105779" y="131729"/>
                </a:lnTo>
                <a:close/>
              </a:path>
              <a:path w="9144000" h="550545">
                <a:moveTo>
                  <a:pt x="3438525" y="188689"/>
                </a:moveTo>
                <a:lnTo>
                  <a:pt x="3038475" y="188689"/>
                </a:lnTo>
                <a:lnTo>
                  <a:pt x="2657348" y="264609"/>
                </a:lnTo>
                <a:lnTo>
                  <a:pt x="2295398" y="387990"/>
                </a:lnTo>
                <a:lnTo>
                  <a:pt x="4743645" y="387990"/>
                </a:lnTo>
                <a:lnTo>
                  <a:pt x="4572127" y="302557"/>
                </a:lnTo>
                <a:lnTo>
                  <a:pt x="4431013" y="255110"/>
                </a:lnTo>
                <a:lnTo>
                  <a:pt x="3819652" y="255110"/>
                </a:lnTo>
                <a:lnTo>
                  <a:pt x="3438525" y="188689"/>
                </a:lnTo>
                <a:close/>
              </a:path>
              <a:path w="9144000" h="550545">
                <a:moveTo>
                  <a:pt x="9143999" y="0"/>
                </a:moveTo>
                <a:lnTo>
                  <a:pt x="8754110" y="302557"/>
                </a:lnTo>
                <a:lnTo>
                  <a:pt x="8392160" y="383240"/>
                </a:lnTo>
                <a:lnTo>
                  <a:pt x="9143999" y="383240"/>
                </a:lnTo>
                <a:lnTo>
                  <a:pt x="9143999" y="0"/>
                </a:lnTo>
                <a:close/>
              </a:path>
              <a:path w="9144000" h="550545">
                <a:moveTo>
                  <a:pt x="1533271" y="155466"/>
                </a:moveTo>
                <a:lnTo>
                  <a:pt x="1152232" y="264609"/>
                </a:lnTo>
                <a:lnTo>
                  <a:pt x="1712107" y="264609"/>
                </a:lnTo>
                <a:lnTo>
                  <a:pt x="1533271" y="155466"/>
                </a:lnTo>
                <a:close/>
              </a:path>
              <a:path w="9144000" h="550545">
                <a:moveTo>
                  <a:pt x="8011159" y="155466"/>
                </a:moveTo>
                <a:lnTo>
                  <a:pt x="7249033" y="155466"/>
                </a:lnTo>
                <a:lnTo>
                  <a:pt x="6868033" y="264609"/>
                </a:lnTo>
                <a:lnTo>
                  <a:pt x="8193725" y="264609"/>
                </a:lnTo>
                <a:lnTo>
                  <a:pt x="8011159" y="155466"/>
                </a:lnTo>
                <a:close/>
              </a:path>
              <a:path w="9144000" h="550545">
                <a:moveTo>
                  <a:pt x="4191127" y="174452"/>
                </a:moveTo>
                <a:lnTo>
                  <a:pt x="3819652" y="255110"/>
                </a:lnTo>
                <a:lnTo>
                  <a:pt x="4431013" y="255110"/>
                </a:lnTo>
                <a:lnTo>
                  <a:pt x="4191127" y="174452"/>
                </a:lnTo>
                <a:close/>
              </a:path>
            </a:pathLst>
          </a:custGeom>
          <a:solidFill>
            <a:srgbClr val="00CEF6">
              <a:alpha val="7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7976" y="4252966"/>
            <a:ext cx="122650" cy="1480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4689" y="4522523"/>
            <a:ext cx="151225" cy="1765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81977" y="4570161"/>
            <a:ext cx="122650" cy="14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581144"/>
            <a:ext cx="4196080" cy="477520"/>
          </a:xfrm>
          <a:custGeom>
            <a:avLst/>
            <a:gdLst/>
            <a:ahLst/>
            <a:cxnLst/>
            <a:rect l="l" t="t" r="r" b="b"/>
            <a:pathLst>
              <a:path w="4196080" h="477520">
                <a:moveTo>
                  <a:pt x="0" y="51546"/>
                </a:moveTo>
                <a:lnTo>
                  <a:pt x="386105" y="415010"/>
                </a:lnTo>
                <a:lnTo>
                  <a:pt x="767041" y="415010"/>
                </a:lnTo>
                <a:lnTo>
                  <a:pt x="1147991" y="352983"/>
                </a:lnTo>
                <a:lnTo>
                  <a:pt x="1528953" y="477011"/>
                </a:lnTo>
                <a:lnTo>
                  <a:pt x="1905127" y="281444"/>
                </a:lnTo>
                <a:lnTo>
                  <a:pt x="2290826" y="281444"/>
                </a:lnTo>
                <a:lnTo>
                  <a:pt x="2662301" y="0"/>
                </a:lnTo>
                <a:lnTo>
                  <a:pt x="3043174" y="66776"/>
                </a:lnTo>
                <a:lnTo>
                  <a:pt x="3428873" y="66776"/>
                </a:lnTo>
                <a:lnTo>
                  <a:pt x="3814572" y="400684"/>
                </a:lnTo>
                <a:lnTo>
                  <a:pt x="4195572" y="400684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5571" y="4462271"/>
            <a:ext cx="3424554" cy="591820"/>
          </a:xfrm>
          <a:custGeom>
            <a:avLst/>
            <a:gdLst/>
            <a:ahLst/>
            <a:cxnLst/>
            <a:rect l="l" t="t" r="r" b="b"/>
            <a:pathLst>
              <a:path w="3424554" h="591820">
                <a:moveTo>
                  <a:pt x="0" y="524548"/>
                </a:moveTo>
                <a:lnTo>
                  <a:pt x="376174" y="228892"/>
                </a:lnTo>
                <a:lnTo>
                  <a:pt x="762000" y="109664"/>
                </a:lnTo>
                <a:lnTo>
                  <a:pt x="1143000" y="343344"/>
                </a:lnTo>
                <a:lnTo>
                  <a:pt x="1519301" y="343344"/>
                </a:lnTo>
                <a:lnTo>
                  <a:pt x="1900301" y="41485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4571" y="4471415"/>
            <a:ext cx="1519555" cy="404495"/>
          </a:xfrm>
          <a:custGeom>
            <a:avLst/>
            <a:gdLst/>
            <a:ahLst/>
            <a:cxnLst/>
            <a:rect l="l" t="t" r="r" b="b"/>
            <a:pathLst>
              <a:path w="1519554" h="404495">
                <a:moveTo>
                  <a:pt x="0" y="0"/>
                </a:moveTo>
                <a:lnTo>
                  <a:pt x="376174" y="119113"/>
                </a:lnTo>
                <a:lnTo>
                  <a:pt x="766572" y="119113"/>
                </a:lnTo>
                <a:lnTo>
                  <a:pt x="1147445" y="119113"/>
                </a:lnTo>
                <a:lnTo>
                  <a:pt x="1519427" y="404022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4044" y="49011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6" y="2215"/>
                </a:lnTo>
                <a:lnTo>
                  <a:pt x="8482" y="8258"/>
                </a:lnTo>
                <a:lnTo>
                  <a:pt x="2275" y="17220"/>
                </a:lnTo>
                <a:lnTo>
                  <a:pt x="0" y="28193"/>
                </a:lnTo>
                <a:lnTo>
                  <a:pt x="2275" y="39167"/>
                </a:lnTo>
                <a:lnTo>
                  <a:pt x="8482" y="48129"/>
                </a:lnTo>
                <a:lnTo>
                  <a:pt x="17686" y="54172"/>
                </a:lnTo>
                <a:lnTo>
                  <a:pt x="28956" y="56387"/>
                </a:lnTo>
                <a:lnTo>
                  <a:pt x="40225" y="54172"/>
                </a:lnTo>
                <a:lnTo>
                  <a:pt x="49429" y="48129"/>
                </a:lnTo>
                <a:lnTo>
                  <a:pt x="55636" y="39167"/>
                </a:lnTo>
                <a:lnTo>
                  <a:pt x="57912" y="28193"/>
                </a:lnTo>
                <a:lnTo>
                  <a:pt x="55636" y="17220"/>
                </a:lnTo>
                <a:lnTo>
                  <a:pt x="49429" y="8258"/>
                </a:lnTo>
                <a:lnTo>
                  <a:pt x="40225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5044" y="5029200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3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3044" y="49728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0"/>
                </a:moveTo>
                <a:lnTo>
                  <a:pt x="17686" y="2215"/>
                </a:lnTo>
                <a:lnTo>
                  <a:pt x="8482" y="8258"/>
                </a:lnTo>
                <a:lnTo>
                  <a:pt x="2275" y="17220"/>
                </a:lnTo>
                <a:lnTo>
                  <a:pt x="0" y="28193"/>
                </a:lnTo>
                <a:lnTo>
                  <a:pt x="2275" y="39167"/>
                </a:lnTo>
                <a:lnTo>
                  <a:pt x="8482" y="48129"/>
                </a:lnTo>
                <a:lnTo>
                  <a:pt x="17686" y="54172"/>
                </a:lnTo>
                <a:lnTo>
                  <a:pt x="28956" y="56387"/>
                </a:lnTo>
                <a:lnTo>
                  <a:pt x="40225" y="54172"/>
                </a:lnTo>
                <a:lnTo>
                  <a:pt x="49429" y="48129"/>
                </a:lnTo>
                <a:lnTo>
                  <a:pt x="55636" y="39167"/>
                </a:lnTo>
                <a:lnTo>
                  <a:pt x="57912" y="28193"/>
                </a:lnTo>
                <a:lnTo>
                  <a:pt x="55636" y="17220"/>
                </a:lnTo>
                <a:lnTo>
                  <a:pt x="49429" y="8258"/>
                </a:lnTo>
                <a:lnTo>
                  <a:pt x="40225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2043" y="49621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6" y="0"/>
                </a:moveTo>
                <a:lnTo>
                  <a:pt x="17686" y="2275"/>
                </a:lnTo>
                <a:lnTo>
                  <a:pt x="8482" y="8482"/>
                </a:lnTo>
                <a:lnTo>
                  <a:pt x="2275" y="17686"/>
                </a:lnTo>
                <a:lnTo>
                  <a:pt x="0" y="28955"/>
                </a:lnTo>
                <a:lnTo>
                  <a:pt x="2275" y="40225"/>
                </a:lnTo>
                <a:lnTo>
                  <a:pt x="8482" y="49429"/>
                </a:lnTo>
                <a:lnTo>
                  <a:pt x="17686" y="55636"/>
                </a:lnTo>
                <a:lnTo>
                  <a:pt x="28956" y="57911"/>
                </a:lnTo>
                <a:lnTo>
                  <a:pt x="40225" y="55636"/>
                </a:lnTo>
                <a:lnTo>
                  <a:pt x="49429" y="49429"/>
                </a:lnTo>
                <a:lnTo>
                  <a:pt x="55636" y="40225"/>
                </a:lnTo>
                <a:lnTo>
                  <a:pt x="57912" y="28955"/>
                </a:lnTo>
                <a:lnTo>
                  <a:pt x="55636" y="17686"/>
                </a:lnTo>
                <a:lnTo>
                  <a:pt x="49429" y="8482"/>
                </a:lnTo>
                <a:lnTo>
                  <a:pt x="40225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4610106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0"/>
                </a:moveTo>
                <a:lnTo>
                  <a:pt x="0" y="47231"/>
                </a:lnTo>
                <a:lnTo>
                  <a:pt x="5458" y="43551"/>
                </a:lnTo>
                <a:lnTo>
                  <a:pt x="11500" y="34589"/>
                </a:lnTo>
                <a:lnTo>
                  <a:pt x="13716" y="23615"/>
                </a:lnTo>
                <a:lnTo>
                  <a:pt x="11500" y="12641"/>
                </a:lnTo>
                <a:lnTo>
                  <a:pt x="5458" y="3680"/>
                </a:lnTo>
                <a:lnTo>
                  <a:pt x="0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6044" y="48341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57044" y="4829555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044" y="454761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28956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6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6" y="57912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2" y="28956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19044" y="46146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28956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6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2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00044" y="46146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81044" y="49484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62044" y="49484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3044" y="46680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4044" y="45430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05044" y="4771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86044" y="4771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67044" y="48478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8044" y="47289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29043" y="50246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4"/>
                </a:lnTo>
                <a:lnTo>
                  <a:pt x="2274" y="39168"/>
                </a:lnTo>
                <a:lnTo>
                  <a:pt x="8477" y="48130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30"/>
                </a:lnTo>
                <a:lnTo>
                  <a:pt x="55637" y="39168"/>
                </a:lnTo>
                <a:lnTo>
                  <a:pt x="57911" y="28194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10043" y="50246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4"/>
                </a:lnTo>
                <a:lnTo>
                  <a:pt x="2274" y="39168"/>
                </a:lnTo>
                <a:lnTo>
                  <a:pt x="8477" y="48130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30"/>
                </a:lnTo>
                <a:lnTo>
                  <a:pt x="55637" y="39168"/>
                </a:lnTo>
                <a:lnTo>
                  <a:pt x="57911" y="28194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1043" y="44439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72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53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34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30283" y="4872220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13716" y="0"/>
                </a:moveTo>
                <a:lnTo>
                  <a:pt x="8239" y="3693"/>
                </a:lnTo>
                <a:lnTo>
                  <a:pt x="2208" y="12655"/>
                </a:lnTo>
                <a:lnTo>
                  <a:pt x="0" y="23629"/>
                </a:lnTo>
                <a:lnTo>
                  <a:pt x="2208" y="34603"/>
                </a:lnTo>
                <a:lnTo>
                  <a:pt x="8239" y="43565"/>
                </a:lnTo>
                <a:lnTo>
                  <a:pt x="13716" y="47259"/>
                </a:lnTo>
                <a:lnTo>
                  <a:pt x="1371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90088" y="4585715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0" y="57912"/>
                </a:moveTo>
                <a:lnTo>
                  <a:pt x="4548" y="35372"/>
                </a:lnTo>
                <a:lnTo>
                  <a:pt x="16954" y="16964"/>
                </a:lnTo>
                <a:lnTo>
                  <a:pt x="35361" y="4551"/>
                </a:lnTo>
                <a:lnTo>
                  <a:pt x="57912" y="0"/>
                </a:lnTo>
                <a:lnTo>
                  <a:pt x="80462" y="4551"/>
                </a:lnTo>
                <a:lnTo>
                  <a:pt x="98869" y="16964"/>
                </a:lnTo>
                <a:lnTo>
                  <a:pt x="111275" y="35372"/>
                </a:lnTo>
                <a:lnTo>
                  <a:pt x="115824" y="57912"/>
                </a:lnTo>
                <a:lnTo>
                  <a:pt x="111275" y="80451"/>
                </a:lnTo>
                <a:lnTo>
                  <a:pt x="98869" y="98859"/>
                </a:lnTo>
                <a:lnTo>
                  <a:pt x="80462" y="111272"/>
                </a:lnTo>
                <a:lnTo>
                  <a:pt x="57912" y="115824"/>
                </a:lnTo>
                <a:lnTo>
                  <a:pt x="35361" y="111272"/>
                </a:lnTo>
                <a:lnTo>
                  <a:pt x="16954" y="98859"/>
                </a:lnTo>
                <a:lnTo>
                  <a:pt x="4548" y="80451"/>
                </a:lnTo>
                <a:lnTo>
                  <a:pt x="0" y="57912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85088" y="4872228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5" h="114300">
                <a:moveTo>
                  <a:pt x="0" y="57150"/>
                </a:moveTo>
                <a:lnTo>
                  <a:pt x="4551" y="34906"/>
                </a:lnTo>
                <a:lnTo>
                  <a:pt x="16964" y="16740"/>
                </a:lnTo>
                <a:lnTo>
                  <a:pt x="35372" y="4491"/>
                </a:lnTo>
                <a:lnTo>
                  <a:pt x="57912" y="0"/>
                </a:lnTo>
                <a:lnTo>
                  <a:pt x="80451" y="4491"/>
                </a:lnTo>
                <a:lnTo>
                  <a:pt x="98859" y="16740"/>
                </a:lnTo>
                <a:lnTo>
                  <a:pt x="111272" y="34906"/>
                </a:lnTo>
                <a:lnTo>
                  <a:pt x="115824" y="57150"/>
                </a:lnTo>
                <a:lnTo>
                  <a:pt x="111272" y="79393"/>
                </a:lnTo>
                <a:lnTo>
                  <a:pt x="98859" y="97559"/>
                </a:lnTo>
                <a:lnTo>
                  <a:pt x="80451" y="109808"/>
                </a:lnTo>
                <a:lnTo>
                  <a:pt x="57912" y="114300"/>
                </a:lnTo>
                <a:lnTo>
                  <a:pt x="35372" y="109808"/>
                </a:lnTo>
                <a:lnTo>
                  <a:pt x="16964" y="97559"/>
                </a:lnTo>
                <a:lnTo>
                  <a:pt x="4551" y="79393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95088" y="4515611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57150"/>
                </a:moveTo>
                <a:lnTo>
                  <a:pt x="4548" y="34906"/>
                </a:lnTo>
                <a:lnTo>
                  <a:pt x="16954" y="16740"/>
                </a:lnTo>
                <a:lnTo>
                  <a:pt x="35361" y="4491"/>
                </a:lnTo>
                <a:lnTo>
                  <a:pt x="57912" y="0"/>
                </a:lnTo>
                <a:lnTo>
                  <a:pt x="80462" y="4491"/>
                </a:lnTo>
                <a:lnTo>
                  <a:pt x="98869" y="16740"/>
                </a:lnTo>
                <a:lnTo>
                  <a:pt x="111275" y="34906"/>
                </a:lnTo>
                <a:lnTo>
                  <a:pt x="115824" y="57150"/>
                </a:lnTo>
                <a:lnTo>
                  <a:pt x="111275" y="79393"/>
                </a:lnTo>
                <a:lnTo>
                  <a:pt x="98869" y="97559"/>
                </a:lnTo>
                <a:lnTo>
                  <a:pt x="80462" y="109808"/>
                </a:lnTo>
                <a:lnTo>
                  <a:pt x="57912" y="114300"/>
                </a:lnTo>
                <a:lnTo>
                  <a:pt x="35361" y="109808"/>
                </a:lnTo>
                <a:lnTo>
                  <a:pt x="16954" y="97559"/>
                </a:lnTo>
                <a:lnTo>
                  <a:pt x="4548" y="79393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85624" y="4314878"/>
            <a:ext cx="151225" cy="1765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136091" y="932180"/>
            <a:ext cx="7050405" cy="1927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20345" algn="ctr">
              <a:lnSpc>
                <a:spcPct val="100000"/>
              </a:lnSpc>
              <a:spcBef>
                <a:spcPts val="105"/>
              </a:spcBef>
            </a:pPr>
            <a:r>
              <a:rPr sz="2000" b="1" spc="-75" dirty="0">
                <a:solidFill>
                  <a:srgbClr val="00CEF6"/>
                </a:solidFill>
                <a:latin typeface="Arial Narrow"/>
                <a:cs typeface="Arial Narrow"/>
              </a:rPr>
              <a:t>WHY </a:t>
            </a:r>
            <a:r>
              <a:rPr sz="2000" b="1" spc="20" dirty="0">
                <a:solidFill>
                  <a:srgbClr val="00CEF6"/>
                </a:solidFill>
                <a:latin typeface="Arial Narrow"/>
                <a:cs typeface="Arial Narrow"/>
              </a:rPr>
              <a:t>IS </a:t>
            </a:r>
            <a:r>
              <a:rPr sz="2000" b="1" spc="-90" dirty="0">
                <a:solidFill>
                  <a:srgbClr val="00CEF6"/>
                </a:solidFill>
                <a:latin typeface="Arial Narrow"/>
                <a:cs typeface="Arial Narrow"/>
              </a:rPr>
              <a:t>DATA </a:t>
            </a:r>
            <a:r>
              <a:rPr sz="2000" b="1" spc="-35" dirty="0">
                <a:solidFill>
                  <a:srgbClr val="00CEF6"/>
                </a:solidFill>
                <a:latin typeface="Arial Narrow"/>
                <a:cs typeface="Arial Narrow"/>
              </a:rPr>
              <a:t>VISUALIZATION</a:t>
            </a:r>
            <a:r>
              <a:rPr sz="2000" b="1" spc="-165" dirty="0">
                <a:solidFill>
                  <a:srgbClr val="00CEF6"/>
                </a:solidFill>
                <a:latin typeface="Arial Narrow"/>
                <a:cs typeface="Arial Narrow"/>
              </a:rPr>
              <a:t> </a:t>
            </a:r>
            <a:r>
              <a:rPr sz="2000" b="1" spc="-50" dirty="0">
                <a:solidFill>
                  <a:srgbClr val="006FC0"/>
                </a:solidFill>
                <a:latin typeface="Arial Narrow"/>
                <a:cs typeface="Arial Narrow"/>
              </a:rPr>
              <a:t>IMPORTANT</a:t>
            </a:r>
            <a:r>
              <a:rPr sz="2000" b="1" spc="-50" dirty="0">
                <a:solidFill>
                  <a:srgbClr val="00CEF6"/>
                </a:solidFill>
                <a:latin typeface="Arial Narrow"/>
                <a:cs typeface="Arial Narrow"/>
              </a:rPr>
              <a:t>?</a:t>
            </a:r>
            <a:endParaRPr sz="20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buChar char="◉"/>
              <a:tabLst>
                <a:tab pos="241935" algn="l"/>
              </a:tabLst>
            </a:pPr>
            <a:r>
              <a:rPr sz="2000" spc="-130" dirty="0">
                <a:solidFill>
                  <a:srgbClr val="283149"/>
                </a:solidFill>
                <a:latin typeface="Lucida Sans Unicode"/>
                <a:cs typeface="Lucida Sans Unicode"/>
              </a:rPr>
              <a:t>Technological </a:t>
            </a:r>
            <a:r>
              <a:rPr sz="2000" spc="-125" dirty="0">
                <a:solidFill>
                  <a:srgbClr val="283149"/>
                </a:solidFill>
                <a:latin typeface="Lucida Sans Unicode"/>
                <a:cs typeface="Lucida Sans Unicode"/>
              </a:rPr>
              <a:t>advances </a:t>
            </a:r>
            <a:r>
              <a:rPr sz="2000" spc="-114" dirty="0">
                <a:solidFill>
                  <a:srgbClr val="283149"/>
                </a:solidFill>
                <a:latin typeface="Lucida Sans Unicode"/>
                <a:cs typeface="Lucida Sans Unicode"/>
              </a:rPr>
              <a:t>have </a:t>
            </a:r>
            <a:r>
              <a:rPr sz="2000" spc="-145" dirty="0">
                <a:solidFill>
                  <a:srgbClr val="283149"/>
                </a:solidFill>
                <a:latin typeface="Lucida Sans Unicode"/>
                <a:cs typeface="Lucida Sans Unicode"/>
              </a:rPr>
              <a:t>made </a:t>
            </a:r>
            <a:r>
              <a:rPr sz="2000" b="1" spc="70" dirty="0">
                <a:solidFill>
                  <a:srgbClr val="283149"/>
                </a:solidFill>
                <a:latin typeface="Calibri"/>
                <a:cs typeface="Calibri"/>
              </a:rPr>
              <a:t>data visualization</a:t>
            </a:r>
            <a:r>
              <a:rPr sz="2000" b="1" spc="150" dirty="0">
                <a:solidFill>
                  <a:srgbClr val="283149"/>
                </a:solidFill>
                <a:latin typeface="Calibri"/>
                <a:cs typeface="Calibri"/>
              </a:rPr>
              <a:t> </a:t>
            </a:r>
            <a:r>
              <a:rPr sz="2000" spc="-150" dirty="0">
                <a:solidFill>
                  <a:srgbClr val="283149"/>
                </a:solidFill>
                <a:latin typeface="Lucida Sans Unicode"/>
                <a:cs typeface="Lucida Sans Unicode"/>
              </a:rPr>
              <a:t>more</a:t>
            </a:r>
            <a:endParaRPr sz="2000" dirty="0">
              <a:latin typeface="Lucida Sans Unicode"/>
              <a:cs typeface="Lucida Sans Unicode"/>
            </a:endParaRPr>
          </a:p>
          <a:p>
            <a:pPr marL="241300">
              <a:lnSpc>
                <a:spcPct val="100000"/>
              </a:lnSpc>
            </a:pPr>
            <a:r>
              <a:rPr sz="2000" b="1" spc="70" dirty="0">
                <a:solidFill>
                  <a:srgbClr val="283149"/>
                </a:solidFill>
                <a:latin typeface="Calibri"/>
                <a:cs typeface="Calibri"/>
              </a:rPr>
              <a:t>prevalent</a:t>
            </a:r>
            <a:r>
              <a:rPr sz="2000" b="1" spc="-70" dirty="0">
                <a:solidFill>
                  <a:srgbClr val="283149"/>
                </a:solidFill>
                <a:latin typeface="Calibri"/>
                <a:cs typeface="Calibri"/>
              </a:rPr>
              <a:t> </a:t>
            </a:r>
            <a:r>
              <a:rPr sz="2000" spc="-125" dirty="0">
                <a:solidFill>
                  <a:srgbClr val="283149"/>
                </a:solidFill>
                <a:latin typeface="Lucida Sans Unicode"/>
                <a:cs typeface="Lucida Sans Unicode"/>
              </a:rPr>
              <a:t>and</a:t>
            </a:r>
            <a:r>
              <a:rPr sz="2000" spc="-24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2000" b="1" spc="60" dirty="0">
                <a:solidFill>
                  <a:srgbClr val="283149"/>
                </a:solidFill>
                <a:latin typeface="Calibri"/>
                <a:cs typeface="Calibri"/>
              </a:rPr>
              <a:t>powerful</a:t>
            </a:r>
            <a:r>
              <a:rPr sz="2000" b="1" spc="-65" dirty="0">
                <a:solidFill>
                  <a:srgbClr val="283149"/>
                </a:solidFill>
                <a:latin typeface="Calibri"/>
                <a:cs typeface="Calibri"/>
              </a:rPr>
              <a:t> </a:t>
            </a:r>
            <a:r>
              <a:rPr sz="2000" spc="-114" dirty="0">
                <a:solidFill>
                  <a:srgbClr val="283149"/>
                </a:solidFill>
                <a:latin typeface="Lucida Sans Unicode"/>
                <a:cs typeface="Lucida Sans Unicode"/>
              </a:rPr>
              <a:t>than</a:t>
            </a:r>
            <a:r>
              <a:rPr sz="2000" spc="-229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2000" spc="-114" dirty="0">
                <a:solidFill>
                  <a:srgbClr val="283149"/>
                </a:solidFill>
                <a:latin typeface="Lucida Sans Unicode"/>
                <a:cs typeface="Lucida Sans Unicode"/>
              </a:rPr>
              <a:t>ever</a:t>
            </a:r>
            <a:r>
              <a:rPr sz="2000" spc="-25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2000" spc="-135" dirty="0">
                <a:solidFill>
                  <a:srgbClr val="283149"/>
                </a:solidFill>
                <a:latin typeface="Lucida Sans Unicode"/>
                <a:cs typeface="Lucida Sans Unicode"/>
              </a:rPr>
              <a:t>before.</a:t>
            </a:r>
            <a:endParaRPr sz="20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buChar char="◉"/>
              <a:tabLst>
                <a:tab pos="241935" algn="l"/>
              </a:tabLst>
            </a:pPr>
            <a:r>
              <a:rPr sz="2000" spc="-135" dirty="0">
                <a:solidFill>
                  <a:srgbClr val="283149"/>
                </a:solidFill>
                <a:latin typeface="Lucida Sans Unicode"/>
                <a:cs typeface="Lucida Sans Unicode"/>
              </a:rPr>
              <a:t>Businesses</a:t>
            </a:r>
            <a:r>
              <a:rPr sz="2000" spc="-270" dirty="0">
                <a:solidFill>
                  <a:srgbClr val="283149"/>
                </a:solidFill>
                <a:latin typeface="Lucida Sans Unicode"/>
                <a:cs typeface="Lucida Sans Unicode"/>
              </a:rPr>
              <a:t> </a:t>
            </a:r>
            <a:r>
              <a:rPr sz="2000" b="1" spc="40" dirty="0">
                <a:solidFill>
                  <a:srgbClr val="283149"/>
                </a:solidFill>
                <a:latin typeface="Calibri"/>
                <a:cs typeface="Calibri"/>
              </a:rPr>
              <a:t>purpose</a:t>
            </a:r>
            <a:r>
              <a:rPr sz="2000" spc="40" dirty="0">
                <a:solidFill>
                  <a:srgbClr val="283149"/>
                </a:solidFill>
                <a:latin typeface="Lucida Sans Unicode"/>
                <a:cs typeface="Lucida Sans Unicode"/>
              </a:rPr>
              <a:t>.</a:t>
            </a:r>
            <a:endParaRPr sz="20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B21062-DBFD-45D5-AD82-E735C5ADF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41863F8-3BA6-4A9A-A49F-55FE8A519D00}"/>
              </a:ext>
            </a:extLst>
          </p:cNvPr>
          <p:cNvSpPr/>
          <p:nvPr/>
        </p:nvSpPr>
        <p:spPr>
          <a:xfrm flipV="1">
            <a:off x="29705" y="285750"/>
            <a:ext cx="1676400" cy="396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367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AC59E0-4CF9-43A3-B28E-84F6934DF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68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D77431-464E-48E0-98DF-851E9C4A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052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A42AE8-67B6-4ECC-9B71-EC22E29CF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90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CB5D17-31E3-49FE-98CA-1F0C323A7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679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A9354A-08BD-4996-84E3-CB9FDF5FD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803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90C7EF-B5EA-4BE3-BF0A-2B5E26223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134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80B50A-A4C3-4B0C-9F3C-1AB1D8718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311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5FE4AA-CA59-4160-88B8-BC1226D5E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440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C634D1-4EC3-4106-9DE2-9C5C33094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53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8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10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34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96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58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0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82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4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3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5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67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29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5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15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77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39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1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76300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8"/>
                </a:lnTo>
              </a:path>
            </a:pathLst>
          </a:custGeom>
          <a:ln w="9144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447032"/>
            <a:ext cx="9144000" cy="696595"/>
          </a:xfrm>
          <a:custGeom>
            <a:avLst/>
            <a:gdLst/>
            <a:ahLst/>
            <a:cxnLst/>
            <a:rect l="l" t="t" r="r" b="b"/>
            <a:pathLst>
              <a:path w="9144000" h="696595">
                <a:moveTo>
                  <a:pt x="0" y="19792"/>
                </a:moveTo>
                <a:lnTo>
                  <a:pt x="0" y="696466"/>
                </a:lnTo>
                <a:lnTo>
                  <a:pt x="9143999" y="696466"/>
                </a:lnTo>
                <a:lnTo>
                  <a:pt x="9143999" y="626432"/>
                </a:lnTo>
                <a:lnTo>
                  <a:pt x="5338953" y="626432"/>
                </a:lnTo>
                <a:lnTo>
                  <a:pt x="5192912" y="531317"/>
                </a:lnTo>
                <a:lnTo>
                  <a:pt x="2671699" y="531317"/>
                </a:lnTo>
                <a:lnTo>
                  <a:pt x="2295398" y="337820"/>
                </a:lnTo>
                <a:lnTo>
                  <a:pt x="2232483" y="282054"/>
                </a:lnTo>
                <a:lnTo>
                  <a:pt x="385406" y="282054"/>
                </a:lnTo>
                <a:lnTo>
                  <a:pt x="0" y="19792"/>
                </a:lnTo>
                <a:close/>
              </a:path>
              <a:path w="9144000" h="696595">
                <a:moveTo>
                  <a:pt x="6858381" y="285343"/>
                </a:moveTo>
                <a:lnTo>
                  <a:pt x="6501257" y="501802"/>
                </a:lnTo>
                <a:lnTo>
                  <a:pt x="6124956" y="501802"/>
                </a:lnTo>
                <a:lnTo>
                  <a:pt x="5724779" y="626432"/>
                </a:lnTo>
                <a:lnTo>
                  <a:pt x="9143999" y="626432"/>
                </a:lnTo>
                <a:lnTo>
                  <a:pt x="9143999" y="419798"/>
                </a:lnTo>
                <a:lnTo>
                  <a:pt x="7263257" y="419798"/>
                </a:lnTo>
                <a:lnTo>
                  <a:pt x="6858381" y="285343"/>
                </a:lnTo>
                <a:close/>
              </a:path>
              <a:path w="9144000" h="696595">
                <a:moveTo>
                  <a:pt x="4191127" y="58674"/>
                </a:moveTo>
                <a:lnTo>
                  <a:pt x="3824351" y="196786"/>
                </a:lnTo>
                <a:lnTo>
                  <a:pt x="3448050" y="259105"/>
                </a:lnTo>
                <a:lnTo>
                  <a:pt x="3048000" y="528040"/>
                </a:lnTo>
                <a:lnTo>
                  <a:pt x="2671699" y="531317"/>
                </a:lnTo>
                <a:lnTo>
                  <a:pt x="5192912" y="531317"/>
                </a:lnTo>
                <a:lnTo>
                  <a:pt x="4962779" y="381431"/>
                </a:lnTo>
                <a:lnTo>
                  <a:pt x="4581652" y="370611"/>
                </a:lnTo>
                <a:lnTo>
                  <a:pt x="4191127" y="58674"/>
                </a:lnTo>
                <a:close/>
              </a:path>
              <a:path w="9144000" h="696595">
                <a:moveTo>
                  <a:pt x="8392160" y="200063"/>
                </a:moveTo>
                <a:lnTo>
                  <a:pt x="7620508" y="203339"/>
                </a:lnTo>
                <a:lnTo>
                  <a:pt x="7263257" y="419798"/>
                </a:lnTo>
                <a:lnTo>
                  <a:pt x="9143999" y="419798"/>
                </a:lnTo>
                <a:lnTo>
                  <a:pt x="9143999" y="282054"/>
                </a:lnTo>
                <a:lnTo>
                  <a:pt x="8768461" y="282054"/>
                </a:lnTo>
                <a:lnTo>
                  <a:pt x="8392160" y="200063"/>
                </a:lnTo>
                <a:close/>
              </a:path>
              <a:path w="9144000" h="696595">
                <a:moveTo>
                  <a:pt x="1914270" y="0"/>
                </a:moveTo>
                <a:lnTo>
                  <a:pt x="1533271" y="124625"/>
                </a:lnTo>
                <a:lnTo>
                  <a:pt x="761695" y="127914"/>
                </a:lnTo>
                <a:lnTo>
                  <a:pt x="385406" y="282054"/>
                </a:lnTo>
                <a:lnTo>
                  <a:pt x="2232483" y="282054"/>
                </a:lnTo>
                <a:lnTo>
                  <a:pt x="1914270" y="0"/>
                </a:lnTo>
                <a:close/>
              </a:path>
              <a:path w="9144000" h="696595">
                <a:moveTo>
                  <a:pt x="9143999" y="79567"/>
                </a:moveTo>
                <a:lnTo>
                  <a:pt x="8768461" y="282054"/>
                </a:lnTo>
                <a:lnTo>
                  <a:pt x="9143999" y="282054"/>
                </a:lnTo>
                <a:lnTo>
                  <a:pt x="9143999" y="79567"/>
                </a:lnTo>
                <a:close/>
              </a:path>
            </a:pathLst>
          </a:custGeom>
          <a:solidFill>
            <a:srgbClr val="AEEF00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4593470"/>
            <a:ext cx="9144000" cy="550545"/>
          </a:xfrm>
          <a:custGeom>
            <a:avLst/>
            <a:gdLst/>
            <a:ahLst/>
            <a:cxnLst/>
            <a:rect l="l" t="t" r="r" b="b"/>
            <a:pathLst>
              <a:path w="9144000" h="550545">
                <a:moveTo>
                  <a:pt x="0" y="129102"/>
                </a:moveTo>
                <a:lnTo>
                  <a:pt x="0" y="550028"/>
                </a:lnTo>
                <a:lnTo>
                  <a:pt x="9143999" y="550028"/>
                </a:lnTo>
                <a:lnTo>
                  <a:pt x="9143999" y="497140"/>
                </a:lnTo>
                <a:lnTo>
                  <a:pt x="4962779" y="497140"/>
                </a:lnTo>
                <a:lnTo>
                  <a:pt x="4743645" y="387990"/>
                </a:lnTo>
                <a:lnTo>
                  <a:pt x="1914270" y="387990"/>
                </a:lnTo>
                <a:lnTo>
                  <a:pt x="1712107" y="264609"/>
                </a:lnTo>
                <a:lnTo>
                  <a:pt x="390156" y="264609"/>
                </a:lnTo>
                <a:lnTo>
                  <a:pt x="0" y="129102"/>
                </a:lnTo>
                <a:close/>
              </a:path>
              <a:path w="9144000" h="550545">
                <a:moveTo>
                  <a:pt x="6105779" y="131729"/>
                </a:moveTo>
                <a:lnTo>
                  <a:pt x="5715254" y="364254"/>
                </a:lnTo>
                <a:lnTo>
                  <a:pt x="5324729" y="364254"/>
                </a:lnTo>
                <a:lnTo>
                  <a:pt x="4962779" y="497140"/>
                </a:lnTo>
                <a:lnTo>
                  <a:pt x="9143999" y="497140"/>
                </a:lnTo>
                <a:lnTo>
                  <a:pt x="9143999" y="383240"/>
                </a:lnTo>
                <a:lnTo>
                  <a:pt x="8392160" y="383240"/>
                </a:lnTo>
                <a:lnTo>
                  <a:pt x="8193725" y="264609"/>
                </a:lnTo>
                <a:lnTo>
                  <a:pt x="6486906" y="264609"/>
                </a:lnTo>
                <a:lnTo>
                  <a:pt x="6105779" y="131729"/>
                </a:lnTo>
                <a:close/>
              </a:path>
              <a:path w="9144000" h="550545">
                <a:moveTo>
                  <a:pt x="3438525" y="188689"/>
                </a:moveTo>
                <a:lnTo>
                  <a:pt x="3038475" y="188689"/>
                </a:lnTo>
                <a:lnTo>
                  <a:pt x="2657348" y="264609"/>
                </a:lnTo>
                <a:lnTo>
                  <a:pt x="2295398" y="387990"/>
                </a:lnTo>
                <a:lnTo>
                  <a:pt x="4743645" y="387990"/>
                </a:lnTo>
                <a:lnTo>
                  <a:pt x="4572127" y="302557"/>
                </a:lnTo>
                <a:lnTo>
                  <a:pt x="4431013" y="255110"/>
                </a:lnTo>
                <a:lnTo>
                  <a:pt x="3819652" y="255110"/>
                </a:lnTo>
                <a:lnTo>
                  <a:pt x="3438525" y="188689"/>
                </a:lnTo>
                <a:close/>
              </a:path>
              <a:path w="9144000" h="550545">
                <a:moveTo>
                  <a:pt x="9143999" y="0"/>
                </a:moveTo>
                <a:lnTo>
                  <a:pt x="8754110" y="302557"/>
                </a:lnTo>
                <a:lnTo>
                  <a:pt x="8392160" y="383240"/>
                </a:lnTo>
                <a:lnTo>
                  <a:pt x="9143999" y="383240"/>
                </a:lnTo>
                <a:lnTo>
                  <a:pt x="9143999" y="0"/>
                </a:lnTo>
                <a:close/>
              </a:path>
              <a:path w="9144000" h="550545">
                <a:moveTo>
                  <a:pt x="1533271" y="155466"/>
                </a:moveTo>
                <a:lnTo>
                  <a:pt x="1152232" y="264609"/>
                </a:lnTo>
                <a:lnTo>
                  <a:pt x="1712107" y="264609"/>
                </a:lnTo>
                <a:lnTo>
                  <a:pt x="1533271" y="155466"/>
                </a:lnTo>
                <a:close/>
              </a:path>
              <a:path w="9144000" h="550545">
                <a:moveTo>
                  <a:pt x="8011159" y="155466"/>
                </a:moveTo>
                <a:lnTo>
                  <a:pt x="7249033" y="155466"/>
                </a:lnTo>
                <a:lnTo>
                  <a:pt x="6868033" y="264609"/>
                </a:lnTo>
                <a:lnTo>
                  <a:pt x="8193725" y="264609"/>
                </a:lnTo>
                <a:lnTo>
                  <a:pt x="8011159" y="155466"/>
                </a:lnTo>
                <a:close/>
              </a:path>
              <a:path w="9144000" h="550545">
                <a:moveTo>
                  <a:pt x="4191127" y="174452"/>
                </a:moveTo>
                <a:lnTo>
                  <a:pt x="3819652" y="255110"/>
                </a:lnTo>
                <a:lnTo>
                  <a:pt x="4431013" y="255110"/>
                </a:lnTo>
                <a:lnTo>
                  <a:pt x="4191127" y="174452"/>
                </a:lnTo>
                <a:close/>
              </a:path>
            </a:pathLst>
          </a:custGeom>
          <a:solidFill>
            <a:srgbClr val="00CEF6">
              <a:alpha val="7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47976" y="4252966"/>
            <a:ext cx="122650" cy="1480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24689" y="4522523"/>
            <a:ext cx="151225" cy="1765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81977" y="4570161"/>
            <a:ext cx="122650" cy="14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4581144"/>
            <a:ext cx="4196080" cy="477520"/>
          </a:xfrm>
          <a:custGeom>
            <a:avLst/>
            <a:gdLst/>
            <a:ahLst/>
            <a:cxnLst/>
            <a:rect l="l" t="t" r="r" b="b"/>
            <a:pathLst>
              <a:path w="4196080" h="477520">
                <a:moveTo>
                  <a:pt x="0" y="51546"/>
                </a:moveTo>
                <a:lnTo>
                  <a:pt x="386105" y="415010"/>
                </a:lnTo>
                <a:lnTo>
                  <a:pt x="767041" y="415010"/>
                </a:lnTo>
                <a:lnTo>
                  <a:pt x="1147991" y="352983"/>
                </a:lnTo>
                <a:lnTo>
                  <a:pt x="1528953" y="477011"/>
                </a:lnTo>
                <a:lnTo>
                  <a:pt x="1905127" y="281444"/>
                </a:lnTo>
                <a:lnTo>
                  <a:pt x="2290826" y="281444"/>
                </a:lnTo>
                <a:lnTo>
                  <a:pt x="2662301" y="0"/>
                </a:lnTo>
                <a:lnTo>
                  <a:pt x="3043174" y="66776"/>
                </a:lnTo>
                <a:lnTo>
                  <a:pt x="3428873" y="66776"/>
                </a:lnTo>
                <a:lnTo>
                  <a:pt x="3814572" y="400684"/>
                </a:lnTo>
                <a:lnTo>
                  <a:pt x="4195572" y="400684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95571" y="4462271"/>
            <a:ext cx="3424554" cy="591820"/>
          </a:xfrm>
          <a:custGeom>
            <a:avLst/>
            <a:gdLst/>
            <a:ahLst/>
            <a:cxnLst/>
            <a:rect l="l" t="t" r="r" b="b"/>
            <a:pathLst>
              <a:path w="3424554" h="591820">
                <a:moveTo>
                  <a:pt x="0" y="524548"/>
                </a:moveTo>
                <a:lnTo>
                  <a:pt x="376174" y="228892"/>
                </a:lnTo>
                <a:lnTo>
                  <a:pt x="762000" y="109664"/>
                </a:lnTo>
                <a:lnTo>
                  <a:pt x="1143000" y="343344"/>
                </a:lnTo>
                <a:lnTo>
                  <a:pt x="1519301" y="343344"/>
                </a:lnTo>
                <a:lnTo>
                  <a:pt x="1900301" y="41485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24571" y="4471415"/>
            <a:ext cx="1519555" cy="404495"/>
          </a:xfrm>
          <a:custGeom>
            <a:avLst/>
            <a:gdLst/>
            <a:ahLst/>
            <a:cxnLst/>
            <a:rect l="l" t="t" r="r" b="b"/>
            <a:pathLst>
              <a:path w="1519554" h="404495">
                <a:moveTo>
                  <a:pt x="0" y="0"/>
                </a:moveTo>
                <a:lnTo>
                  <a:pt x="376174" y="119113"/>
                </a:lnTo>
                <a:lnTo>
                  <a:pt x="766572" y="119113"/>
                </a:lnTo>
                <a:lnTo>
                  <a:pt x="1147445" y="119113"/>
                </a:lnTo>
                <a:lnTo>
                  <a:pt x="1519427" y="404022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14044" y="49011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6" y="2215"/>
                </a:lnTo>
                <a:lnTo>
                  <a:pt x="8482" y="8258"/>
                </a:lnTo>
                <a:lnTo>
                  <a:pt x="2275" y="17220"/>
                </a:lnTo>
                <a:lnTo>
                  <a:pt x="0" y="28193"/>
                </a:lnTo>
                <a:lnTo>
                  <a:pt x="2275" y="39167"/>
                </a:lnTo>
                <a:lnTo>
                  <a:pt x="8482" y="48129"/>
                </a:lnTo>
                <a:lnTo>
                  <a:pt x="17686" y="54172"/>
                </a:lnTo>
                <a:lnTo>
                  <a:pt x="28956" y="56387"/>
                </a:lnTo>
                <a:lnTo>
                  <a:pt x="40225" y="54172"/>
                </a:lnTo>
                <a:lnTo>
                  <a:pt x="49429" y="48129"/>
                </a:lnTo>
                <a:lnTo>
                  <a:pt x="55636" y="39167"/>
                </a:lnTo>
                <a:lnTo>
                  <a:pt x="57912" y="28193"/>
                </a:lnTo>
                <a:lnTo>
                  <a:pt x="55636" y="17220"/>
                </a:lnTo>
                <a:lnTo>
                  <a:pt x="49429" y="8258"/>
                </a:lnTo>
                <a:lnTo>
                  <a:pt x="40225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95044" y="5029200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3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3044" y="49728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0"/>
                </a:moveTo>
                <a:lnTo>
                  <a:pt x="17686" y="2215"/>
                </a:lnTo>
                <a:lnTo>
                  <a:pt x="8482" y="8258"/>
                </a:lnTo>
                <a:lnTo>
                  <a:pt x="2275" y="17220"/>
                </a:lnTo>
                <a:lnTo>
                  <a:pt x="0" y="28193"/>
                </a:lnTo>
                <a:lnTo>
                  <a:pt x="2275" y="39167"/>
                </a:lnTo>
                <a:lnTo>
                  <a:pt x="8482" y="48129"/>
                </a:lnTo>
                <a:lnTo>
                  <a:pt x="17686" y="54172"/>
                </a:lnTo>
                <a:lnTo>
                  <a:pt x="28956" y="56387"/>
                </a:lnTo>
                <a:lnTo>
                  <a:pt x="40225" y="54172"/>
                </a:lnTo>
                <a:lnTo>
                  <a:pt x="49429" y="48129"/>
                </a:lnTo>
                <a:lnTo>
                  <a:pt x="55636" y="39167"/>
                </a:lnTo>
                <a:lnTo>
                  <a:pt x="57912" y="28193"/>
                </a:lnTo>
                <a:lnTo>
                  <a:pt x="55636" y="17220"/>
                </a:lnTo>
                <a:lnTo>
                  <a:pt x="49429" y="8258"/>
                </a:lnTo>
                <a:lnTo>
                  <a:pt x="40225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2043" y="49621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6" y="0"/>
                </a:moveTo>
                <a:lnTo>
                  <a:pt x="17686" y="2275"/>
                </a:lnTo>
                <a:lnTo>
                  <a:pt x="8482" y="8482"/>
                </a:lnTo>
                <a:lnTo>
                  <a:pt x="2275" y="17686"/>
                </a:lnTo>
                <a:lnTo>
                  <a:pt x="0" y="28955"/>
                </a:lnTo>
                <a:lnTo>
                  <a:pt x="2275" y="40225"/>
                </a:lnTo>
                <a:lnTo>
                  <a:pt x="8482" y="49429"/>
                </a:lnTo>
                <a:lnTo>
                  <a:pt x="17686" y="55636"/>
                </a:lnTo>
                <a:lnTo>
                  <a:pt x="28956" y="57911"/>
                </a:lnTo>
                <a:lnTo>
                  <a:pt x="40225" y="55636"/>
                </a:lnTo>
                <a:lnTo>
                  <a:pt x="49429" y="49429"/>
                </a:lnTo>
                <a:lnTo>
                  <a:pt x="55636" y="40225"/>
                </a:lnTo>
                <a:lnTo>
                  <a:pt x="57912" y="28955"/>
                </a:lnTo>
                <a:lnTo>
                  <a:pt x="55636" y="17686"/>
                </a:lnTo>
                <a:lnTo>
                  <a:pt x="49429" y="8482"/>
                </a:lnTo>
                <a:lnTo>
                  <a:pt x="40225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4610106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0"/>
                </a:moveTo>
                <a:lnTo>
                  <a:pt x="0" y="47231"/>
                </a:lnTo>
                <a:lnTo>
                  <a:pt x="5458" y="43551"/>
                </a:lnTo>
                <a:lnTo>
                  <a:pt x="11500" y="34589"/>
                </a:lnTo>
                <a:lnTo>
                  <a:pt x="13716" y="23615"/>
                </a:lnTo>
                <a:lnTo>
                  <a:pt x="11500" y="12641"/>
                </a:lnTo>
                <a:lnTo>
                  <a:pt x="5458" y="3680"/>
                </a:lnTo>
                <a:lnTo>
                  <a:pt x="0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76044" y="48341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57044" y="4829555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6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2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38044" y="454761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28956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6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6" y="57912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2" y="28956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9044" y="46146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28956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6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2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00044" y="46146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81044" y="49484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62044" y="49484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4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4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543044" y="46680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24044" y="45430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05044" y="4771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86044" y="4771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67044" y="48478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48044" y="47289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8955" y="0"/>
                </a:moveTo>
                <a:lnTo>
                  <a:pt x="17680" y="2275"/>
                </a:lnTo>
                <a:lnTo>
                  <a:pt x="8477" y="8482"/>
                </a:lnTo>
                <a:lnTo>
                  <a:pt x="2274" y="17686"/>
                </a:lnTo>
                <a:lnTo>
                  <a:pt x="0" y="28955"/>
                </a:lnTo>
                <a:lnTo>
                  <a:pt x="2274" y="40225"/>
                </a:lnTo>
                <a:lnTo>
                  <a:pt x="8477" y="49429"/>
                </a:lnTo>
                <a:lnTo>
                  <a:pt x="17680" y="55636"/>
                </a:lnTo>
                <a:lnTo>
                  <a:pt x="28955" y="57911"/>
                </a:lnTo>
                <a:lnTo>
                  <a:pt x="40231" y="55636"/>
                </a:lnTo>
                <a:lnTo>
                  <a:pt x="49434" y="49429"/>
                </a:lnTo>
                <a:lnTo>
                  <a:pt x="55637" y="40225"/>
                </a:lnTo>
                <a:lnTo>
                  <a:pt x="57911" y="28955"/>
                </a:lnTo>
                <a:lnTo>
                  <a:pt x="55637" y="17686"/>
                </a:lnTo>
                <a:lnTo>
                  <a:pt x="49434" y="8482"/>
                </a:lnTo>
                <a:lnTo>
                  <a:pt x="40231" y="227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29043" y="50246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4"/>
                </a:lnTo>
                <a:lnTo>
                  <a:pt x="2274" y="39168"/>
                </a:lnTo>
                <a:lnTo>
                  <a:pt x="8477" y="48130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30"/>
                </a:lnTo>
                <a:lnTo>
                  <a:pt x="55637" y="39168"/>
                </a:lnTo>
                <a:lnTo>
                  <a:pt x="57911" y="28194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10043" y="5024628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7"/>
                </a:lnTo>
                <a:lnTo>
                  <a:pt x="2274" y="17219"/>
                </a:lnTo>
                <a:lnTo>
                  <a:pt x="0" y="28194"/>
                </a:lnTo>
                <a:lnTo>
                  <a:pt x="2274" y="39168"/>
                </a:lnTo>
                <a:lnTo>
                  <a:pt x="8477" y="48130"/>
                </a:lnTo>
                <a:lnTo>
                  <a:pt x="17680" y="54172"/>
                </a:lnTo>
                <a:lnTo>
                  <a:pt x="28955" y="56388"/>
                </a:lnTo>
                <a:lnTo>
                  <a:pt x="40231" y="54172"/>
                </a:lnTo>
                <a:lnTo>
                  <a:pt x="49434" y="48130"/>
                </a:lnTo>
                <a:lnTo>
                  <a:pt x="55637" y="39168"/>
                </a:lnTo>
                <a:lnTo>
                  <a:pt x="57911" y="28194"/>
                </a:lnTo>
                <a:lnTo>
                  <a:pt x="55637" y="17219"/>
                </a:lnTo>
                <a:lnTo>
                  <a:pt x="49434" y="8257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91043" y="44439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972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53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34043" y="4558284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15"/>
                </a:lnTo>
                <a:lnTo>
                  <a:pt x="8477" y="8258"/>
                </a:lnTo>
                <a:lnTo>
                  <a:pt x="2274" y="17220"/>
                </a:lnTo>
                <a:lnTo>
                  <a:pt x="0" y="28193"/>
                </a:lnTo>
                <a:lnTo>
                  <a:pt x="2274" y="39167"/>
                </a:lnTo>
                <a:lnTo>
                  <a:pt x="8477" y="48129"/>
                </a:lnTo>
                <a:lnTo>
                  <a:pt x="17680" y="54172"/>
                </a:lnTo>
                <a:lnTo>
                  <a:pt x="28955" y="56387"/>
                </a:lnTo>
                <a:lnTo>
                  <a:pt x="40231" y="54172"/>
                </a:lnTo>
                <a:lnTo>
                  <a:pt x="49434" y="48129"/>
                </a:lnTo>
                <a:lnTo>
                  <a:pt x="55637" y="39167"/>
                </a:lnTo>
                <a:lnTo>
                  <a:pt x="57911" y="28193"/>
                </a:lnTo>
                <a:lnTo>
                  <a:pt x="55637" y="17220"/>
                </a:lnTo>
                <a:lnTo>
                  <a:pt x="49434" y="8258"/>
                </a:lnTo>
                <a:lnTo>
                  <a:pt x="40231" y="2215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130283" y="4872220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13716" y="0"/>
                </a:moveTo>
                <a:lnTo>
                  <a:pt x="8239" y="3693"/>
                </a:lnTo>
                <a:lnTo>
                  <a:pt x="2208" y="12655"/>
                </a:lnTo>
                <a:lnTo>
                  <a:pt x="0" y="23629"/>
                </a:lnTo>
                <a:lnTo>
                  <a:pt x="2208" y="34603"/>
                </a:lnTo>
                <a:lnTo>
                  <a:pt x="8239" y="43565"/>
                </a:lnTo>
                <a:lnTo>
                  <a:pt x="13716" y="47259"/>
                </a:lnTo>
                <a:lnTo>
                  <a:pt x="1371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990088" y="4585715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0" y="57912"/>
                </a:moveTo>
                <a:lnTo>
                  <a:pt x="4548" y="35372"/>
                </a:lnTo>
                <a:lnTo>
                  <a:pt x="16954" y="16964"/>
                </a:lnTo>
                <a:lnTo>
                  <a:pt x="35361" y="4551"/>
                </a:lnTo>
                <a:lnTo>
                  <a:pt x="57912" y="0"/>
                </a:lnTo>
                <a:lnTo>
                  <a:pt x="80462" y="4551"/>
                </a:lnTo>
                <a:lnTo>
                  <a:pt x="98869" y="16964"/>
                </a:lnTo>
                <a:lnTo>
                  <a:pt x="111275" y="35372"/>
                </a:lnTo>
                <a:lnTo>
                  <a:pt x="115824" y="57912"/>
                </a:lnTo>
                <a:lnTo>
                  <a:pt x="111275" y="80451"/>
                </a:lnTo>
                <a:lnTo>
                  <a:pt x="98869" y="98859"/>
                </a:lnTo>
                <a:lnTo>
                  <a:pt x="80462" y="111272"/>
                </a:lnTo>
                <a:lnTo>
                  <a:pt x="57912" y="115824"/>
                </a:lnTo>
                <a:lnTo>
                  <a:pt x="35361" y="111272"/>
                </a:lnTo>
                <a:lnTo>
                  <a:pt x="16954" y="98859"/>
                </a:lnTo>
                <a:lnTo>
                  <a:pt x="4548" y="80451"/>
                </a:lnTo>
                <a:lnTo>
                  <a:pt x="0" y="57912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85088" y="4872228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5" h="114300">
                <a:moveTo>
                  <a:pt x="0" y="57150"/>
                </a:moveTo>
                <a:lnTo>
                  <a:pt x="4551" y="34906"/>
                </a:lnTo>
                <a:lnTo>
                  <a:pt x="16964" y="16740"/>
                </a:lnTo>
                <a:lnTo>
                  <a:pt x="35372" y="4491"/>
                </a:lnTo>
                <a:lnTo>
                  <a:pt x="57912" y="0"/>
                </a:lnTo>
                <a:lnTo>
                  <a:pt x="80451" y="4491"/>
                </a:lnTo>
                <a:lnTo>
                  <a:pt x="98859" y="16740"/>
                </a:lnTo>
                <a:lnTo>
                  <a:pt x="111272" y="34906"/>
                </a:lnTo>
                <a:lnTo>
                  <a:pt x="115824" y="57150"/>
                </a:lnTo>
                <a:lnTo>
                  <a:pt x="111272" y="79393"/>
                </a:lnTo>
                <a:lnTo>
                  <a:pt x="98859" y="97559"/>
                </a:lnTo>
                <a:lnTo>
                  <a:pt x="80451" y="109808"/>
                </a:lnTo>
                <a:lnTo>
                  <a:pt x="57912" y="114300"/>
                </a:lnTo>
                <a:lnTo>
                  <a:pt x="35372" y="109808"/>
                </a:lnTo>
                <a:lnTo>
                  <a:pt x="16964" y="97559"/>
                </a:lnTo>
                <a:lnTo>
                  <a:pt x="4551" y="79393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895088" y="4515611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57150"/>
                </a:moveTo>
                <a:lnTo>
                  <a:pt x="4548" y="34906"/>
                </a:lnTo>
                <a:lnTo>
                  <a:pt x="16954" y="16740"/>
                </a:lnTo>
                <a:lnTo>
                  <a:pt x="35361" y="4491"/>
                </a:lnTo>
                <a:lnTo>
                  <a:pt x="57912" y="0"/>
                </a:lnTo>
                <a:lnTo>
                  <a:pt x="80462" y="4491"/>
                </a:lnTo>
                <a:lnTo>
                  <a:pt x="98869" y="16740"/>
                </a:lnTo>
                <a:lnTo>
                  <a:pt x="111275" y="34906"/>
                </a:lnTo>
                <a:lnTo>
                  <a:pt x="115824" y="57150"/>
                </a:lnTo>
                <a:lnTo>
                  <a:pt x="111275" y="79393"/>
                </a:lnTo>
                <a:lnTo>
                  <a:pt x="98869" y="97559"/>
                </a:lnTo>
                <a:lnTo>
                  <a:pt x="80462" y="109808"/>
                </a:lnTo>
                <a:lnTo>
                  <a:pt x="57912" y="114300"/>
                </a:lnTo>
                <a:lnTo>
                  <a:pt x="35361" y="109808"/>
                </a:lnTo>
                <a:lnTo>
                  <a:pt x="16954" y="97559"/>
                </a:lnTo>
                <a:lnTo>
                  <a:pt x="4548" y="79393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685624" y="4314878"/>
            <a:ext cx="151225" cy="1765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3580891" y="479247"/>
            <a:ext cx="193293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WHAT </a:t>
            </a:r>
            <a:r>
              <a:rPr spc="20" dirty="0"/>
              <a:t>IS</a:t>
            </a:r>
            <a:r>
              <a:rPr spc="-125" dirty="0"/>
              <a:t> </a:t>
            </a:r>
            <a:r>
              <a:rPr spc="-100" dirty="0">
                <a:solidFill>
                  <a:srgbClr val="006FC0"/>
                </a:solidFill>
              </a:rPr>
              <a:t>TABLEAU</a:t>
            </a:r>
            <a:r>
              <a:rPr spc="-100" dirty="0"/>
              <a:t>?</a:t>
            </a:r>
          </a:p>
        </p:txBody>
      </p:sp>
      <p:sp>
        <p:nvSpPr>
          <p:cNvPr id="62" name="object 62"/>
          <p:cNvSpPr txBox="1">
            <a:spLocks noGrp="1"/>
          </p:cNvSpPr>
          <p:nvPr>
            <p:ph type="body" idx="1"/>
          </p:nvPr>
        </p:nvSpPr>
        <p:spPr>
          <a:xfrm>
            <a:off x="638149" y="1191259"/>
            <a:ext cx="7867700" cy="2183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0370" marR="5080" indent="-228600">
              <a:lnSpc>
                <a:spcPct val="100000"/>
              </a:lnSpc>
              <a:spcBef>
                <a:spcPts val="105"/>
              </a:spcBef>
              <a:buChar char="◉"/>
              <a:tabLst>
                <a:tab pos="420370" algn="l"/>
              </a:tabLst>
            </a:pPr>
            <a:r>
              <a:rPr sz="2000" spc="-120" dirty="0"/>
              <a:t>Tableau </a:t>
            </a:r>
            <a:r>
              <a:rPr sz="2000" spc="-135" dirty="0"/>
              <a:t>is </a:t>
            </a:r>
            <a:r>
              <a:rPr sz="2000" spc="-150" dirty="0"/>
              <a:t>groundbreaking </a:t>
            </a:r>
            <a:r>
              <a:rPr sz="2000" b="1" spc="75" dirty="0">
                <a:latin typeface="Calibri"/>
                <a:cs typeface="Calibri"/>
              </a:rPr>
              <a:t>data </a:t>
            </a:r>
            <a:r>
              <a:rPr sz="2000" b="1" spc="70" dirty="0">
                <a:latin typeface="Calibri"/>
                <a:cs typeface="Calibri"/>
              </a:rPr>
              <a:t>visualization </a:t>
            </a:r>
            <a:r>
              <a:rPr sz="2000" b="1" spc="60" dirty="0">
                <a:latin typeface="Calibri"/>
                <a:cs typeface="Calibri"/>
              </a:rPr>
              <a:t>software </a:t>
            </a:r>
            <a:r>
              <a:rPr sz="2000" spc="-114" dirty="0"/>
              <a:t>created </a:t>
            </a:r>
            <a:r>
              <a:rPr sz="2000" spc="-130" dirty="0"/>
              <a:t>by  </a:t>
            </a:r>
            <a:r>
              <a:rPr sz="2000" spc="-120" dirty="0"/>
              <a:t>Tableau</a:t>
            </a:r>
            <a:r>
              <a:rPr sz="2000" spc="-270" dirty="0"/>
              <a:t> </a:t>
            </a:r>
            <a:r>
              <a:rPr sz="2000" spc="-105" dirty="0"/>
              <a:t>Software.</a:t>
            </a:r>
            <a:endParaRPr sz="2000" dirty="0">
              <a:latin typeface="Calibri"/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40"/>
              </a:spcBef>
              <a:buClr>
                <a:srgbClr val="283149"/>
              </a:buClr>
              <a:buFont typeface="Lucida Sans Unicode"/>
              <a:buChar char="◉"/>
            </a:pPr>
            <a:endParaRPr sz="2050" dirty="0">
              <a:latin typeface="Times New Roman"/>
              <a:cs typeface="Times New Roman"/>
            </a:endParaRPr>
          </a:p>
          <a:p>
            <a:pPr marL="420370" indent="-228600">
              <a:lnSpc>
                <a:spcPct val="100000"/>
              </a:lnSpc>
              <a:buChar char="◉"/>
              <a:tabLst>
                <a:tab pos="420370" algn="l"/>
              </a:tabLst>
            </a:pPr>
            <a:r>
              <a:rPr sz="2000" spc="-120" dirty="0"/>
              <a:t>Tableau</a:t>
            </a:r>
            <a:r>
              <a:rPr sz="2000" spc="-260" dirty="0"/>
              <a:t> </a:t>
            </a:r>
            <a:r>
              <a:rPr sz="2000" spc="-130" dirty="0"/>
              <a:t>connects</a:t>
            </a:r>
            <a:r>
              <a:rPr sz="2000" spc="-229" dirty="0"/>
              <a:t> </a:t>
            </a:r>
            <a:r>
              <a:rPr sz="2000" spc="-105" dirty="0"/>
              <a:t>easily</a:t>
            </a:r>
            <a:r>
              <a:rPr sz="2000" spc="-265" dirty="0"/>
              <a:t> </a:t>
            </a:r>
            <a:r>
              <a:rPr sz="2000" spc="-114" dirty="0"/>
              <a:t>to</a:t>
            </a:r>
            <a:r>
              <a:rPr sz="2000" spc="-235" dirty="0"/>
              <a:t> </a:t>
            </a:r>
            <a:r>
              <a:rPr sz="2000" spc="-110" dirty="0"/>
              <a:t>nearly</a:t>
            </a:r>
            <a:r>
              <a:rPr sz="2000" spc="-235" dirty="0"/>
              <a:t> </a:t>
            </a:r>
            <a:r>
              <a:rPr sz="2000" b="1" spc="85" dirty="0">
                <a:latin typeface="Calibri"/>
                <a:cs typeface="Calibri"/>
              </a:rPr>
              <a:t>any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spc="75" dirty="0">
                <a:latin typeface="Calibri"/>
                <a:cs typeface="Calibri"/>
              </a:rPr>
              <a:t>data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spc="65" dirty="0">
                <a:latin typeface="Calibri"/>
                <a:cs typeface="Calibri"/>
              </a:rPr>
              <a:t>source</a:t>
            </a:r>
            <a:endParaRPr sz="2000" dirty="0">
              <a:latin typeface="Calibri"/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45"/>
              </a:spcBef>
              <a:buClr>
                <a:srgbClr val="283149"/>
              </a:buClr>
              <a:buFont typeface="Lucida Sans Unicode"/>
              <a:buChar char="◉"/>
            </a:pPr>
            <a:endParaRPr sz="2050" dirty="0">
              <a:latin typeface="Times New Roman"/>
              <a:cs typeface="Times New Roman"/>
            </a:endParaRPr>
          </a:p>
          <a:p>
            <a:pPr marL="420370" indent="-228600">
              <a:lnSpc>
                <a:spcPct val="100000"/>
              </a:lnSpc>
              <a:buChar char="◉"/>
              <a:tabLst>
                <a:tab pos="420370" algn="l"/>
              </a:tabLst>
            </a:pPr>
            <a:r>
              <a:rPr sz="2000" spc="-120" dirty="0"/>
              <a:t>Tableau </a:t>
            </a:r>
            <a:r>
              <a:rPr sz="2000" spc="-110" dirty="0"/>
              <a:t>allows </a:t>
            </a:r>
            <a:r>
              <a:rPr sz="2000" spc="-145" dirty="0"/>
              <a:t>for </a:t>
            </a:r>
            <a:r>
              <a:rPr sz="2000" b="1" spc="65" dirty="0">
                <a:latin typeface="Calibri"/>
                <a:cs typeface="Calibri"/>
              </a:rPr>
              <a:t>instantaneous </a:t>
            </a:r>
            <a:r>
              <a:rPr sz="2000" spc="-140" dirty="0"/>
              <a:t>insight </a:t>
            </a:r>
            <a:r>
              <a:rPr sz="2000" spc="-130" dirty="0"/>
              <a:t>by </a:t>
            </a:r>
            <a:r>
              <a:rPr sz="2000" spc="-145" dirty="0"/>
              <a:t>transforming </a:t>
            </a:r>
            <a:r>
              <a:rPr sz="2000" spc="-95" dirty="0"/>
              <a:t>data</a:t>
            </a:r>
            <a:r>
              <a:rPr sz="2000" spc="220" dirty="0"/>
              <a:t> </a:t>
            </a:r>
            <a:r>
              <a:rPr sz="2000" spc="-114" dirty="0"/>
              <a:t>into</a:t>
            </a:r>
            <a:endParaRPr sz="2000" dirty="0">
              <a:latin typeface="Calibri"/>
              <a:cs typeface="Calibri"/>
            </a:endParaRPr>
          </a:p>
          <a:p>
            <a:pPr marL="420370">
              <a:lnSpc>
                <a:spcPct val="100000"/>
              </a:lnSpc>
            </a:pPr>
            <a:r>
              <a:rPr sz="2000" b="1" spc="70" dirty="0">
                <a:latin typeface="Calibri"/>
                <a:cs typeface="Calibri"/>
              </a:rPr>
              <a:t>interactive </a:t>
            </a:r>
            <a:r>
              <a:rPr sz="2000" b="1" spc="75" dirty="0">
                <a:latin typeface="Calibri"/>
                <a:cs typeface="Calibri"/>
              </a:rPr>
              <a:t>visualizations </a:t>
            </a:r>
            <a:r>
              <a:rPr sz="2000" spc="-100" dirty="0"/>
              <a:t>called</a:t>
            </a:r>
            <a:r>
              <a:rPr lang="en-US" sz="2000" spc="-100" dirty="0"/>
              <a:t> </a:t>
            </a:r>
            <a:r>
              <a:rPr sz="2000" spc="-520" dirty="0"/>
              <a:t> </a:t>
            </a:r>
            <a:r>
              <a:rPr sz="2000" i="1" spc="15" dirty="0">
                <a:latin typeface="Calibri"/>
                <a:cs typeface="Calibri"/>
              </a:rPr>
              <a:t>dashboards</a:t>
            </a:r>
            <a:r>
              <a:rPr sz="2000" spc="15" dirty="0"/>
              <a:t>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1F30A4-7541-4E0A-A8AA-8AEB174D1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166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F3EC99-C964-45EB-A36B-A8602AAB3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991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14B47B-D7B8-44C0-8ED9-EAD7F8BD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829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6E1858-69FE-4182-9E48-A346F0E6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657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8632"/>
            <a:ext cx="9144000" cy="3134995"/>
          </a:xfrm>
          <a:custGeom>
            <a:avLst/>
            <a:gdLst/>
            <a:ahLst/>
            <a:cxnLst/>
            <a:rect l="l" t="t" r="r" b="b"/>
            <a:pathLst>
              <a:path w="9144000" h="3134995">
                <a:moveTo>
                  <a:pt x="0" y="20059"/>
                </a:moveTo>
                <a:lnTo>
                  <a:pt x="0" y="3134866"/>
                </a:lnTo>
                <a:lnTo>
                  <a:pt x="9143999" y="3134866"/>
                </a:lnTo>
                <a:lnTo>
                  <a:pt x="9143999" y="627253"/>
                </a:lnTo>
                <a:lnTo>
                  <a:pt x="5338318" y="627253"/>
                </a:lnTo>
                <a:lnTo>
                  <a:pt x="5192238" y="532003"/>
                </a:lnTo>
                <a:lnTo>
                  <a:pt x="2671191" y="532003"/>
                </a:lnTo>
                <a:lnTo>
                  <a:pt x="2294890" y="338200"/>
                </a:lnTo>
                <a:lnTo>
                  <a:pt x="2231938" y="282320"/>
                </a:lnTo>
                <a:lnTo>
                  <a:pt x="385064" y="282320"/>
                </a:lnTo>
                <a:lnTo>
                  <a:pt x="0" y="20059"/>
                </a:lnTo>
                <a:close/>
              </a:path>
              <a:path w="9144000" h="3134995">
                <a:moveTo>
                  <a:pt x="6857619" y="285623"/>
                </a:moveTo>
                <a:lnTo>
                  <a:pt x="6500495" y="502412"/>
                </a:lnTo>
                <a:lnTo>
                  <a:pt x="6124194" y="502412"/>
                </a:lnTo>
                <a:lnTo>
                  <a:pt x="5724144" y="627253"/>
                </a:lnTo>
                <a:lnTo>
                  <a:pt x="9143999" y="627253"/>
                </a:lnTo>
                <a:lnTo>
                  <a:pt x="9143999" y="420243"/>
                </a:lnTo>
                <a:lnTo>
                  <a:pt x="7262368" y="420243"/>
                </a:lnTo>
                <a:lnTo>
                  <a:pt x="6857619" y="285623"/>
                </a:lnTo>
                <a:close/>
              </a:path>
              <a:path w="9144000" h="3134995">
                <a:moveTo>
                  <a:pt x="4190491" y="58674"/>
                </a:moveTo>
                <a:lnTo>
                  <a:pt x="3823842" y="196976"/>
                </a:lnTo>
                <a:lnTo>
                  <a:pt x="3447541" y="259334"/>
                </a:lnTo>
                <a:lnTo>
                  <a:pt x="3047492" y="528701"/>
                </a:lnTo>
                <a:lnTo>
                  <a:pt x="2671191" y="532003"/>
                </a:lnTo>
                <a:lnTo>
                  <a:pt x="5192238" y="532003"/>
                </a:lnTo>
                <a:lnTo>
                  <a:pt x="4962017" y="381888"/>
                </a:lnTo>
                <a:lnTo>
                  <a:pt x="4581017" y="371094"/>
                </a:lnTo>
                <a:lnTo>
                  <a:pt x="4190491" y="58674"/>
                </a:lnTo>
                <a:close/>
              </a:path>
              <a:path w="9144000" h="3134995">
                <a:moveTo>
                  <a:pt x="8391144" y="200279"/>
                </a:moveTo>
                <a:lnTo>
                  <a:pt x="7619619" y="203581"/>
                </a:lnTo>
                <a:lnTo>
                  <a:pt x="7262368" y="420243"/>
                </a:lnTo>
                <a:lnTo>
                  <a:pt x="9143999" y="420243"/>
                </a:lnTo>
                <a:lnTo>
                  <a:pt x="9143999" y="282320"/>
                </a:lnTo>
                <a:lnTo>
                  <a:pt x="8767445" y="282320"/>
                </a:lnTo>
                <a:lnTo>
                  <a:pt x="8391144" y="200279"/>
                </a:lnTo>
                <a:close/>
              </a:path>
              <a:path w="9144000" h="3134995">
                <a:moveTo>
                  <a:pt x="1913889" y="0"/>
                </a:moveTo>
                <a:lnTo>
                  <a:pt x="1532890" y="124713"/>
                </a:lnTo>
                <a:lnTo>
                  <a:pt x="761339" y="128016"/>
                </a:lnTo>
                <a:lnTo>
                  <a:pt x="385064" y="282320"/>
                </a:lnTo>
                <a:lnTo>
                  <a:pt x="2231938" y="282320"/>
                </a:lnTo>
                <a:lnTo>
                  <a:pt x="1913889" y="0"/>
                </a:lnTo>
                <a:close/>
              </a:path>
              <a:path w="9144000" h="3134995">
                <a:moveTo>
                  <a:pt x="9143999" y="79104"/>
                </a:moveTo>
                <a:lnTo>
                  <a:pt x="8767445" y="282320"/>
                </a:lnTo>
                <a:lnTo>
                  <a:pt x="9143999" y="282320"/>
                </a:lnTo>
                <a:lnTo>
                  <a:pt x="9143999" y="79104"/>
                </a:lnTo>
                <a:close/>
              </a:path>
            </a:pathLst>
          </a:custGeom>
          <a:solidFill>
            <a:srgbClr val="AEEF00">
              <a:alpha val="8156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2154307"/>
            <a:ext cx="9144000" cy="2989580"/>
          </a:xfrm>
          <a:custGeom>
            <a:avLst/>
            <a:gdLst/>
            <a:ahLst/>
            <a:cxnLst/>
            <a:rect l="l" t="t" r="r" b="b"/>
            <a:pathLst>
              <a:path w="9144000" h="2989579">
                <a:moveTo>
                  <a:pt x="0" y="130183"/>
                </a:moveTo>
                <a:lnTo>
                  <a:pt x="0" y="2989191"/>
                </a:lnTo>
                <a:lnTo>
                  <a:pt x="9143999" y="2989191"/>
                </a:lnTo>
                <a:lnTo>
                  <a:pt x="9143999" y="498595"/>
                </a:lnTo>
                <a:lnTo>
                  <a:pt x="4962017" y="498595"/>
                </a:lnTo>
                <a:lnTo>
                  <a:pt x="4743078" y="389375"/>
                </a:lnTo>
                <a:lnTo>
                  <a:pt x="1913889" y="389375"/>
                </a:lnTo>
                <a:lnTo>
                  <a:pt x="1711756" y="265804"/>
                </a:lnTo>
                <a:lnTo>
                  <a:pt x="389826" y="265804"/>
                </a:lnTo>
                <a:lnTo>
                  <a:pt x="0" y="130183"/>
                </a:lnTo>
                <a:close/>
              </a:path>
              <a:path w="9144000" h="2989579">
                <a:moveTo>
                  <a:pt x="6105144" y="132708"/>
                </a:moveTo>
                <a:lnTo>
                  <a:pt x="5714619" y="365626"/>
                </a:lnTo>
                <a:lnTo>
                  <a:pt x="5324094" y="365626"/>
                </a:lnTo>
                <a:lnTo>
                  <a:pt x="4962017" y="498595"/>
                </a:lnTo>
                <a:lnTo>
                  <a:pt x="9143999" y="498595"/>
                </a:lnTo>
                <a:lnTo>
                  <a:pt x="9143999" y="384549"/>
                </a:lnTo>
                <a:lnTo>
                  <a:pt x="8391144" y="384549"/>
                </a:lnTo>
                <a:lnTo>
                  <a:pt x="8192861" y="265804"/>
                </a:lnTo>
                <a:lnTo>
                  <a:pt x="6486144" y="265804"/>
                </a:lnTo>
                <a:lnTo>
                  <a:pt x="6105144" y="132708"/>
                </a:lnTo>
                <a:close/>
              </a:path>
              <a:path w="9144000" h="2989579">
                <a:moveTo>
                  <a:pt x="3438016" y="189731"/>
                </a:moveTo>
                <a:lnTo>
                  <a:pt x="3037967" y="189731"/>
                </a:lnTo>
                <a:lnTo>
                  <a:pt x="2656840" y="265804"/>
                </a:lnTo>
                <a:lnTo>
                  <a:pt x="2294890" y="389375"/>
                </a:lnTo>
                <a:lnTo>
                  <a:pt x="4743078" y="389375"/>
                </a:lnTo>
                <a:lnTo>
                  <a:pt x="4571492" y="303777"/>
                </a:lnTo>
                <a:lnTo>
                  <a:pt x="4430408" y="256279"/>
                </a:lnTo>
                <a:lnTo>
                  <a:pt x="3819016" y="256279"/>
                </a:lnTo>
                <a:lnTo>
                  <a:pt x="3438016" y="189731"/>
                </a:lnTo>
                <a:close/>
              </a:path>
              <a:path w="9144000" h="2989579">
                <a:moveTo>
                  <a:pt x="9143999" y="0"/>
                </a:moveTo>
                <a:lnTo>
                  <a:pt x="8753221" y="303777"/>
                </a:lnTo>
                <a:lnTo>
                  <a:pt x="8391144" y="384549"/>
                </a:lnTo>
                <a:lnTo>
                  <a:pt x="9143999" y="384549"/>
                </a:lnTo>
                <a:lnTo>
                  <a:pt x="9143999" y="0"/>
                </a:lnTo>
                <a:close/>
              </a:path>
              <a:path w="9144000" h="2989579">
                <a:moveTo>
                  <a:pt x="1532890" y="156457"/>
                </a:moveTo>
                <a:lnTo>
                  <a:pt x="1151890" y="265804"/>
                </a:lnTo>
                <a:lnTo>
                  <a:pt x="1711756" y="265804"/>
                </a:lnTo>
                <a:lnTo>
                  <a:pt x="1532890" y="156457"/>
                </a:lnTo>
                <a:close/>
              </a:path>
              <a:path w="9144000" h="2989579">
                <a:moveTo>
                  <a:pt x="8010271" y="156457"/>
                </a:moveTo>
                <a:lnTo>
                  <a:pt x="7248144" y="156457"/>
                </a:lnTo>
                <a:lnTo>
                  <a:pt x="6867144" y="265804"/>
                </a:lnTo>
                <a:lnTo>
                  <a:pt x="8192861" y="265804"/>
                </a:lnTo>
                <a:lnTo>
                  <a:pt x="8010271" y="156457"/>
                </a:lnTo>
                <a:close/>
              </a:path>
              <a:path w="9144000" h="2989579">
                <a:moveTo>
                  <a:pt x="4190491" y="175507"/>
                </a:moveTo>
                <a:lnTo>
                  <a:pt x="3819016" y="256279"/>
                </a:lnTo>
                <a:lnTo>
                  <a:pt x="4430408" y="256279"/>
                </a:lnTo>
                <a:lnTo>
                  <a:pt x="4190491" y="175507"/>
                </a:lnTo>
                <a:close/>
              </a:path>
            </a:pathLst>
          </a:custGeom>
          <a:solidFill>
            <a:srgbClr val="00CEF6">
              <a:alpha val="73332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847976" y="1814576"/>
            <a:ext cx="122650" cy="147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6024689" y="2084133"/>
            <a:ext cx="151225" cy="176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181977" y="2131726"/>
            <a:ext cx="122650" cy="148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0" y="2142744"/>
            <a:ext cx="4196080" cy="477520"/>
          </a:xfrm>
          <a:custGeom>
            <a:avLst/>
            <a:gdLst/>
            <a:ahLst/>
            <a:cxnLst/>
            <a:rect l="l" t="t" r="r" b="b"/>
            <a:pathLst>
              <a:path w="4196080" h="477519">
                <a:moveTo>
                  <a:pt x="0" y="51534"/>
                </a:moveTo>
                <a:lnTo>
                  <a:pt x="386105" y="415036"/>
                </a:lnTo>
                <a:lnTo>
                  <a:pt x="767041" y="415036"/>
                </a:lnTo>
                <a:lnTo>
                  <a:pt x="1147991" y="352932"/>
                </a:lnTo>
                <a:lnTo>
                  <a:pt x="1528953" y="477012"/>
                </a:lnTo>
                <a:lnTo>
                  <a:pt x="1905127" y="281431"/>
                </a:lnTo>
                <a:lnTo>
                  <a:pt x="2290826" y="281431"/>
                </a:lnTo>
                <a:lnTo>
                  <a:pt x="2662301" y="0"/>
                </a:lnTo>
                <a:lnTo>
                  <a:pt x="3043174" y="66801"/>
                </a:lnTo>
                <a:lnTo>
                  <a:pt x="3428873" y="66801"/>
                </a:lnTo>
                <a:lnTo>
                  <a:pt x="3814572" y="400685"/>
                </a:lnTo>
                <a:lnTo>
                  <a:pt x="4195572" y="400685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195571" y="2023872"/>
            <a:ext cx="3424554" cy="591820"/>
          </a:xfrm>
          <a:custGeom>
            <a:avLst/>
            <a:gdLst/>
            <a:ahLst/>
            <a:cxnLst/>
            <a:rect l="l" t="t" r="r" b="b"/>
            <a:pathLst>
              <a:path w="3424554" h="591819">
                <a:moveTo>
                  <a:pt x="0" y="524509"/>
                </a:moveTo>
                <a:lnTo>
                  <a:pt x="376174" y="228853"/>
                </a:lnTo>
                <a:lnTo>
                  <a:pt x="762000" y="109600"/>
                </a:lnTo>
                <a:lnTo>
                  <a:pt x="1143000" y="343280"/>
                </a:lnTo>
                <a:lnTo>
                  <a:pt x="1519301" y="343280"/>
                </a:lnTo>
                <a:lnTo>
                  <a:pt x="1900301" y="41490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624571" y="2033016"/>
            <a:ext cx="1519555" cy="404495"/>
          </a:xfrm>
          <a:custGeom>
            <a:avLst/>
            <a:gdLst/>
            <a:ahLst/>
            <a:cxnLst/>
            <a:rect l="l" t="t" r="r" b="b"/>
            <a:pathLst>
              <a:path w="1519554" h="404494">
                <a:moveTo>
                  <a:pt x="0" y="0"/>
                </a:moveTo>
                <a:lnTo>
                  <a:pt x="376174" y="119125"/>
                </a:lnTo>
                <a:lnTo>
                  <a:pt x="766572" y="119125"/>
                </a:lnTo>
                <a:lnTo>
                  <a:pt x="1147445" y="119125"/>
                </a:lnTo>
                <a:lnTo>
                  <a:pt x="1519427" y="404023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114044" y="24627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8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495044" y="2590800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33044" y="25344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7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52043" y="25237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6" y="0"/>
                </a:moveTo>
                <a:lnTo>
                  <a:pt x="17686" y="2274"/>
                </a:lnTo>
                <a:lnTo>
                  <a:pt x="8482" y="8477"/>
                </a:lnTo>
                <a:lnTo>
                  <a:pt x="2275" y="17680"/>
                </a:lnTo>
                <a:lnTo>
                  <a:pt x="0" y="28956"/>
                </a:lnTo>
                <a:lnTo>
                  <a:pt x="2275" y="40231"/>
                </a:lnTo>
                <a:lnTo>
                  <a:pt x="8482" y="49434"/>
                </a:lnTo>
                <a:lnTo>
                  <a:pt x="17686" y="55637"/>
                </a:lnTo>
                <a:lnTo>
                  <a:pt x="28956" y="57912"/>
                </a:lnTo>
                <a:lnTo>
                  <a:pt x="40225" y="55637"/>
                </a:lnTo>
                <a:lnTo>
                  <a:pt x="49429" y="49434"/>
                </a:lnTo>
                <a:lnTo>
                  <a:pt x="55636" y="40231"/>
                </a:lnTo>
                <a:lnTo>
                  <a:pt x="57912" y="28956"/>
                </a:lnTo>
                <a:lnTo>
                  <a:pt x="55636" y="17680"/>
                </a:lnTo>
                <a:lnTo>
                  <a:pt x="49429" y="8477"/>
                </a:lnTo>
                <a:lnTo>
                  <a:pt x="40225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0" y="2171694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0"/>
                </a:moveTo>
                <a:lnTo>
                  <a:pt x="0" y="47255"/>
                </a:lnTo>
                <a:lnTo>
                  <a:pt x="5458" y="43582"/>
                </a:lnTo>
                <a:lnTo>
                  <a:pt x="11500" y="34623"/>
                </a:lnTo>
                <a:lnTo>
                  <a:pt x="13716" y="23627"/>
                </a:lnTo>
                <a:lnTo>
                  <a:pt x="11500" y="12632"/>
                </a:lnTo>
                <a:lnTo>
                  <a:pt x="5458" y="3672"/>
                </a:lnTo>
                <a:lnTo>
                  <a:pt x="0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876044" y="23957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257044" y="2391155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2638044" y="210921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3019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3400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3781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4162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543044" y="22296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924044" y="2104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5305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686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6067044" y="24094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448044" y="22905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6829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210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591043" y="20055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972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8353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8734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9130283" y="2433808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13716" y="0"/>
                </a:moveTo>
                <a:lnTo>
                  <a:pt x="8239" y="3686"/>
                </a:lnTo>
                <a:lnTo>
                  <a:pt x="2208" y="12645"/>
                </a:lnTo>
                <a:lnTo>
                  <a:pt x="0" y="23641"/>
                </a:lnTo>
                <a:lnTo>
                  <a:pt x="2208" y="34636"/>
                </a:lnTo>
                <a:lnTo>
                  <a:pt x="8239" y="43596"/>
                </a:lnTo>
                <a:lnTo>
                  <a:pt x="13716" y="47282"/>
                </a:lnTo>
                <a:lnTo>
                  <a:pt x="1371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2990088" y="214731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5">
                <a:moveTo>
                  <a:pt x="0" y="57911"/>
                </a:move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80462" y="4548"/>
                </a:lnTo>
                <a:lnTo>
                  <a:pt x="98869" y="16954"/>
                </a:lnTo>
                <a:lnTo>
                  <a:pt x="111275" y="35361"/>
                </a:lnTo>
                <a:lnTo>
                  <a:pt x="115824" y="57911"/>
                </a:lnTo>
                <a:lnTo>
                  <a:pt x="111275" y="80462"/>
                </a:lnTo>
                <a:lnTo>
                  <a:pt x="98869" y="98869"/>
                </a:lnTo>
                <a:lnTo>
                  <a:pt x="80462" y="111275"/>
                </a:lnTo>
                <a:lnTo>
                  <a:pt x="57912" y="115823"/>
                </a:lnTo>
                <a:lnTo>
                  <a:pt x="35361" y="111275"/>
                </a:lnTo>
                <a:lnTo>
                  <a:pt x="16954" y="98869"/>
                </a:lnTo>
                <a:lnTo>
                  <a:pt x="4548" y="80462"/>
                </a:lnTo>
                <a:lnTo>
                  <a:pt x="0" y="57911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085088" y="2433827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5" h="114300">
                <a:moveTo>
                  <a:pt x="0" y="57150"/>
                </a:moveTo>
                <a:lnTo>
                  <a:pt x="4551" y="34879"/>
                </a:lnTo>
                <a:lnTo>
                  <a:pt x="16964" y="16716"/>
                </a:lnTo>
                <a:lnTo>
                  <a:pt x="35372" y="4482"/>
                </a:lnTo>
                <a:lnTo>
                  <a:pt x="57912" y="0"/>
                </a:lnTo>
                <a:lnTo>
                  <a:pt x="80451" y="4482"/>
                </a:lnTo>
                <a:lnTo>
                  <a:pt x="98859" y="16716"/>
                </a:lnTo>
                <a:lnTo>
                  <a:pt x="111272" y="34879"/>
                </a:lnTo>
                <a:lnTo>
                  <a:pt x="115824" y="57150"/>
                </a:lnTo>
                <a:lnTo>
                  <a:pt x="111272" y="79420"/>
                </a:lnTo>
                <a:lnTo>
                  <a:pt x="98859" y="97583"/>
                </a:lnTo>
                <a:lnTo>
                  <a:pt x="80451" y="109817"/>
                </a:lnTo>
                <a:lnTo>
                  <a:pt x="57912" y="114300"/>
                </a:lnTo>
                <a:lnTo>
                  <a:pt x="35372" y="109817"/>
                </a:lnTo>
                <a:lnTo>
                  <a:pt x="16964" y="97583"/>
                </a:lnTo>
                <a:lnTo>
                  <a:pt x="4551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895088" y="2077211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57150"/>
                </a:moveTo>
                <a:lnTo>
                  <a:pt x="4548" y="34879"/>
                </a:lnTo>
                <a:lnTo>
                  <a:pt x="16954" y="16716"/>
                </a:lnTo>
                <a:lnTo>
                  <a:pt x="35361" y="4482"/>
                </a:lnTo>
                <a:lnTo>
                  <a:pt x="57912" y="0"/>
                </a:lnTo>
                <a:lnTo>
                  <a:pt x="80462" y="4482"/>
                </a:lnTo>
                <a:lnTo>
                  <a:pt x="98869" y="16716"/>
                </a:lnTo>
                <a:lnTo>
                  <a:pt x="111275" y="34879"/>
                </a:lnTo>
                <a:lnTo>
                  <a:pt x="115824" y="57150"/>
                </a:lnTo>
                <a:lnTo>
                  <a:pt x="111275" y="79420"/>
                </a:lnTo>
                <a:lnTo>
                  <a:pt x="98869" y="97583"/>
                </a:lnTo>
                <a:lnTo>
                  <a:pt x="80462" y="109817"/>
                </a:lnTo>
                <a:lnTo>
                  <a:pt x="57912" y="114300"/>
                </a:lnTo>
                <a:lnTo>
                  <a:pt x="35361" y="109817"/>
                </a:lnTo>
                <a:lnTo>
                  <a:pt x="16954" y="97583"/>
                </a:lnTo>
                <a:lnTo>
                  <a:pt x="4548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8685624" y="1876488"/>
            <a:ext cx="151225" cy="1765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 txBox="1"/>
          <p:nvPr/>
        </p:nvSpPr>
        <p:spPr>
          <a:xfrm>
            <a:off x="3077463" y="3524199"/>
            <a:ext cx="436575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600" b="1" spc="-15" dirty="0">
                <a:solidFill>
                  <a:srgbClr val="FFFFFF"/>
                </a:solidFill>
                <a:latin typeface="Arial Narrow"/>
                <a:cs typeface="Arial Narrow"/>
              </a:rPr>
              <a:t>Mapping Data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887461" y="2882569"/>
            <a:ext cx="81978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2000" b="1" spc="780" dirty="0">
                <a:solidFill>
                  <a:srgbClr val="3B78D7"/>
                </a:solidFill>
                <a:latin typeface="Arial Narrow"/>
                <a:cs typeface="Arial Narrow"/>
              </a:rPr>
              <a:t>6</a:t>
            </a:r>
            <a:endParaRPr sz="120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3990346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AD441D-18E7-433E-B39A-C1D58A628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375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596ABA-85B3-4F3C-8FB0-184243182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245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7FC7DB-4967-459E-8AE5-4D3B2A793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463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225080-73CC-4C9D-B4E0-AC947341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31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32306-64E4-4B2E-9888-3917CF9E0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50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8632"/>
            <a:ext cx="9144000" cy="3134995"/>
          </a:xfrm>
          <a:custGeom>
            <a:avLst/>
            <a:gdLst/>
            <a:ahLst/>
            <a:cxnLst/>
            <a:rect l="l" t="t" r="r" b="b"/>
            <a:pathLst>
              <a:path w="9144000" h="3134995">
                <a:moveTo>
                  <a:pt x="0" y="20059"/>
                </a:moveTo>
                <a:lnTo>
                  <a:pt x="0" y="3134866"/>
                </a:lnTo>
                <a:lnTo>
                  <a:pt x="9143999" y="3134866"/>
                </a:lnTo>
                <a:lnTo>
                  <a:pt x="9143999" y="627253"/>
                </a:lnTo>
                <a:lnTo>
                  <a:pt x="5338318" y="627253"/>
                </a:lnTo>
                <a:lnTo>
                  <a:pt x="5192238" y="532003"/>
                </a:lnTo>
                <a:lnTo>
                  <a:pt x="2671191" y="532003"/>
                </a:lnTo>
                <a:lnTo>
                  <a:pt x="2294890" y="338200"/>
                </a:lnTo>
                <a:lnTo>
                  <a:pt x="2231938" y="282320"/>
                </a:lnTo>
                <a:lnTo>
                  <a:pt x="385064" y="282320"/>
                </a:lnTo>
                <a:lnTo>
                  <a:pt x="0" y="20059"/>
                </a:lnTo>
                <a:close/>
              </a:path>
              <a:path w="9144000" h="3134995">
                <a:moveTo>
                  <a:pt x="6857619" y="285623"/>
                </a:moveTo>
                <a:lnTo>
                  <a:pt x="6500495" y="502412"/>
                </a:lnTo>
                <a:lnTo>
                  <a:pt x="6124194" y="502412"/>
                </a:lnTo>
                <a:lnTo>
                  <a:pt x="5724144" y="627253"/>
                </a:lnTo>
                <a:lnTo>
                  <a:pt x="9143999" y="627253"/>
                </a:lnTo>
                <a:lnTo>
                  <a:pt x="9143999" y="420243"/>
                </a:lnTo>
                <a:lnTo>
                  <a:pt x="7262368" y="420243"/>
                </a:lnTo>
                <a:lnTo>
                  <a:pt x="6857619" y="285623"/>
                </a:lnTo>
                <a:close/>
              </a:path>
              <a:path w="9144000" h="3134995">
                <a:moveTo>
                  <a:pt x="4190491" y="58674"/>
                </a:moveTo>
                <a:lnTo>
                  <a:pt x="3823842" y="196976"/>
                </a:lnTo>
                <a:lnTo>
                  <a:pt x="3447541" y="259334"/>
                </a:lnTo>
                <a:lnTo>
                  <a:pt x="3047492" y="528701"/>
                </a:lnTo>
                <a:lnTo>
                  <a:pt x="2671191" y="532003"/>
                </a:lnTo>
                <a:lnTo>
                  <a:pt x="5192238" y="532003"/>
                </a:lnTo>
                <a:lnTo>
                  <a:pt x="4962017" y="381888"/>
                </a:lnTo>
                <a:lnTo>
                  <a:pt x="4581017" y="371094"/>
                </a:lnTo>
                <a:lnTo>
                  <a:pt x="4190491" y="58674"/>
                </a:lnTo>
                <a:close/>
              </a:path>
              <a:path w="9144000" h="3134995">
                <a:moveTo>
                  <a:pt x="8391144" y="200279"/>
                </a:moveTo>
                <a:lnTo>
                  <a:pt x="7619619" y="203581"/>
                </a:lnTo>
                <a:lnTo>
                  <a:pt x="7262368" y="420243"/>
                </a:lnTo>
                <a:lnTo>
                  <a:pt x="9143999" y="420243"/>
                </a:lnTo>
                <a:lnTo>
                  <a:pt x="9143999" y="282320"/>
                </a:lnTo>
                <a:lnTo>
                  <a:pt x="8767445" y="282320"/>
                </a:lnTo>
                <a:lnTo>
                  <a:pt x="8391144" y="200279"/>
                </a:lnTo>
                <a:close/>
              </a:path>
              <a:path w="9144000" h="3134995">
                <a:moveTo>
                  <a:pt x="1913889" y="0"/>
                </a:moveTo>
                <a:lnTo>
                  <a:pt x="1532890" y="124713"/>
                </a:lnTo>
                <a:lnTo>
                  <a:pt x="761339" y="128016"/>
                </a:lnTo>
                <a:lnTo>
                  <a:pt x="385064" y="282320"/>
                </a:lnTo>
                <a:lnTo>
                  <a:pt x="2231938" y="282320"/>
                </a:lnTo>
                <a:lnTo>
                  <a:pt x="1913889" y="0"/>
                </a:lnTo>
                <a:close/>
              </a:path>
              <a:path w="9144000" h="3134995">
                <a:moveTo>
                  <a:pt x="9143999" y="79104"/>
                </a:moveTo>
                <a:lnTo>
                  <a:pt x="8767445" y="282320"/>
                </a:lnTo>
                <a:lnTo>
                  <a:pt x="9143999" y="282320"/>
                </a:lnTo>
                <a:lnTo>
                  <a:pt x="9143999" y="79104"/>
                </a:lnTo>
                <a:close/>
              </a:path>
            </a:pathLst>
          </a:custGeom>
          <a:solidFill>
            <a:srgbClr val="AEEF00">
              <a:alpha val="8156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54307"/>
            <a:ext cx="9144000" cy="2989580"/>
          </a:xfrm>
          <a:custGeom>
            <a:avLst/>
            <a:gdLst/>
            <a:ahLst/>
            <a:cxnLst/>
            <a:rect l="l" t="t" r="r" b="b"/>
            <a:pathLst>
              <a:path w="9144000" h="2989579">
                <a:moveTo>
                  <a:pt x="0" y="130183"/>
                </a:moveTo>
                <a:lnTo>
                  <a:pt x="0" y="2989191"/>
                </a:lnTo>
                <a:lnTo>
                  <a:pt x="9143999" y="2989191"/>
                </a:lnTo>
                <a:lnTo>
                  <a:pt x="9143999" y="498595"/>
                </a:lnTo>
                <a:lnTo>
                  <a:pt x="4962017" y="498595"/>
                </a:lnTo>
                <a:lnTo>
                  <a:pt x="4743078" y="389375"/>
                </a:lnTo>
                <a:lnTo>
                  <a:pt x="1913889" y="389375"/>
                </a:lnTo>
                <a:lnTo>
                  <a:pt x="1711756" y="265804"/>
                </a:lnTo>
                <a:lnTo>
                  <a:pt x="389826" y="265804"/>
                </a:lnTo>
                <a:lnTo>
                  <a:pt x="0" y="130183"/>
                </a:lnTo>
                <a:close/>
              </a:path>
              <a:path w="9144000" h="2989579">
                <a:moveTo>
                  <a:pt x="6105144" y="132708"/>
                </a:moveTo>
                <a:lnTo>
                  <a:pt x="5714619" y="365626"/>
                </a:lnTo>
                <a:lnTo>
                  <a:pt x="5324094" y="365626"/>
                </a:lnTo>
                <a:lnTo>
                  <a:pt x="4962017" y="498595"/>
                </a:lnTo>
                <a:lnTo>
                  <a:pt x="9143999" y="498595"/>
                </a:lnTo>
                <a:lnTo>
                  <a:pt x="9143999" y="384549"/>
                </a:lnTo>
                <a:lnTo>
                  <a:pt x="8391144" y="384549"/>
                </a:lnTo>
                <a:lnTo>
                  <a:pt x="8192861" y="265804"/>
                </a:lnTo>
                <a:lnTo>
                  <a:pt x="6486144" y="265804"/>
                </a:lnTo>
                <a:lnTo>
                  <a:pt x="6105144" y="132708"/>
                </a:lnTo>
                <a:close/>
              </a:path>
              <a:path w="9144000" h="2989579">
                <a:moveTo>
                  <a:pt x="3438016" y="189731"/>
                </a:moveTo>
                <a:lnTo>
                  <a:pt x="3037967" y="189731"/>
                </a:lnTo>
                <a:lnTo>
                  <a:pt x="2656840" y="265804"/>
                </a:lnTo>
                <a:lnTo>
                  <a:pt x="2294890" y="389375"/>
                </a:lnTo>
                <a:lnTo>
                  <a:pt x="4743078" y="389375"/>
                </a:lnTo>
                <a:lnTo>
                  <a:pt x="4571492" y="303777"/>
                </a:lnTo>
                <a:lnTo>
                  <a:pt x="4430408" y="256279"/>
                </a:lnTo>
                <a:lnTo>
                  <a:pt x="3819016" y="256279"/>
                </a:lnTo>
                <a:lnTo>
                  <a:pt x="3438016" y="189731"/>
                </a:lnTo>
                <a:close/>
              </a:path>
              <a:path w="9144000" h="2989579">
                <a:moveTo>
                  <a:pt x="9143999" y="0"/>
                </a:moveTo>
                <a:lnTo>
                  <a:pt x="8753221" y="303777"/>
                </a:lnTo>
                <a:lnTo>
                  <a:pt x="8391144" y="384549"/>
                </a:lnTo>
                <a:lnTo>
                  <a:pt x="9143999" y="384549"/>
                </a:lnTo>
                <a:lnTo>
                  <a:pt x="9143999" y="0"/>
                </a:lnTo>
                <a:close/>
              </a:path>
              <a:path w="9144000" h="2989579">
                <a:moveTo>
                  <a:pt x="1532890" y="156457"/>
                </a:moveTo>
                <a:lnTo>
                  <a:pt x="1151890" y="265804"/>
                </a:lnTo>
                <a:lnTo>
                  <a:pt x="1711756" y="265804"/>
                </a:lnTo>
                <a:lnTo>
                  <a:pt x="1532890" y="156457"/>
                </a:lnTo>
                <a:close/>
              </a:path>
              <a:path w="9144000" h="2989579">
                <a:moveTo>
                  <a:pt x="8010271" y="156457"/>
                </a:moveTo>
                <a:lnTo>
                  <a:pt x="7248144" y="156457"/>
                </a:lnTo>
                <a:lnTo>
                  <a:pt x="6867144" y="265804"/>
                </a:lnTo>
                <a:lnTo>
                  <a:pt x="8192861" y="265804"/>
                </a:lnTo>
                <a:lnTo>
                  <a:pt x="8010271" y="156457"/>
                </a:lnTo>
                <a:close/>
              </a:path>
              <a:path w="9144000" h="2989579">
                <a:moveTo>
                  <a:pt x="4190491" y="175507"/>
                </a:moveTo>
                <a:lnTo>
                  <a:pt x="3819016" y="256279"/>
                </a:lnTo>
                <a:lnTo>
                  <a:pt x="4430408" y="256279"/>
                </a:lnTo>
                <a:lnTo>
                  <a:pt x="4190491" y="175507"/>
                </a:lnTo>
                <a:close/>
              </a:path>
            </a:pathLst>
          </a:custGeom>
          <a:solidFill>
            <a:srgbClr val="00CEF6">
              <a:alpha val="7333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7976" y="1814576"/>
            <a:ext cx="122650" cy="147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4689" y="2084133"/>
            <a:ext cx="151225" cy="176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81977" y="2131726"/>
            <a:ext cx="122650" cy="148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142744"/>
            <a:ext cx="4196080" cy="477520"/>
          </a:xfrm>
          <a:custGeom>
            <a:avLst/>
            <a:gdLst/>
            <a:ahLst/>
            <a:cxnLst/>
            <a:rect l="l" t="t" r="r" b="b"/>
            <a:pathLst>
              <a:path w="4196080" h="477519">
                <a:moveTo>
                  <a:pt x="0" y="51534"/>
                </a:moveTo>
                <a:lnTo>
                  <a:pt x="386105" y="415036"/>
                </a:lnTo>
                <a:lnTo>
                  <a:pt x="767041" y="415036"/>
                </a:lnTo>
                <a:lnTo>
                  <a:pt x="1147991" y="352932"/>
                </a:lnTo>
                <a:lnTo>
                  <a:pt x="1528953" y="477012"/>
                </a:lnTo>
                <a:lnTo>
                  <a:pt x="1905127" y="281431"/>
                </a:lnTo>
                <a:lnTo>
                  <a:pt x="2290826" y="281431"/>
                </a:lnTo>
                <a:lnTo>
                  <a:pt x="2662301" y="0"/>
                </a:lnTo>
                <a:lnTo>
                  <a:pt x="3043174" y="66801"/>
                </a:lnTo>
                <a:lnTo>
                  <a:pt x="3428873" y="66801"/>
                </a:lnTo>
                <a:lnTo>
                  <a:pt x="3814572" y="400685"/>
                </a:lnTo>
                <a:lnTo>
                  <a:pt x="4195572" y="400685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5571" y="2023872"/>
            <a:ext cx="3424554" cy="591820"/>
          </a:xfrm>
          <a:custGeom>
            <a:avLst/>
            <a:gdLst/>
            <a:ahLst/>
            <a:cxnLst/>
            <a:rect l="l" t="t" r="r" b="b"/>
            <a:pathLst>
              <a:path w="3424554" h="591819">
                <a:moveTo>
                  <a:pt x="0" y="524509"/>
                </a:moveTo>
                <a:lnTo>
                  <a:pt x="376174" y="228853"/>
                </a:lnTo>
                <a:lnTo>
                  <a:pt x="762000" y="109600"/>
                </a:lnTo>
                <a:lnTo>
                  <a:pt x="1143000" y="343280"/>
                </a:lnTo>
                <a:lnTo>
                  <a:pt x="1519301" y="343280"/>
                </a:lnTo>
                <a:lnTo>
                  <a:pt x="1900301" y="41490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4571" y="2033016"/>
            <a:ext cx="1519555" cy="404495"/>
          </a:xfrm>
          <a:custGeom>
            <a:avLst/>
            <a:gdLst/>
            <a:ahLst/>
            <a:cxnLst/>
            <a:rect l="l" t="t" r="r" b="b"/>
            <a:pathLst>
              <a:path w="1519554" h="404494">
                <a:moveTo>
                  <a:pt x="0" y="0"/>
                </a:moveTo>
                <a:lnTo>
                  <a:pt x="376174" y="119125"/>
                </a:lnTo>
                <a:lnTo>
                  <a:pt x="766572" y="119125"/>
                </a:lnTo>
                <a:lnTo>
                  <a:pt x="1147445" y="119125"/>
                </a:lnTo>
                <a:lnTo>
                  <a:pt x="1519427" y="404023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4044" y="24627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8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5044" y="2590800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3044" y="25344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7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2043" y="25237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6" y="0"/>
                </a:moveTo>
                <a:lnTo>
                  <a:pt x="17686" y="2274"/>
                </a:lnTo>
                <a:lnTo>
                  <a:pt x="8482" y="8477"/>
                </a:lnTo>
                <a:lnTo>
                  <a:pt x="2275" y="17680"/>
                </a:lnTo>
                <a:lnTo>
                  <a:pt x="0" y="28956"/>
                </a:lnTo>
                <a:lnTo>
                  <a:pt x="2275" y="40231"/>
                </a:lnTo>
                <a:lnTo>
                  <a:pt x="8482" y="49434"/>
                </a:lnTo>
                <a:lnTo>
                  <a:pt x="17686" y="55637"/>
                </a:lnTo>
                <a:lnTo>
                  <a:pt x="28956" y="57912"/>
                </a:lnTo>
                <a:lnTo>
                  <a:pt x="40225" y="55637"/>
                </a:lnTo>
                <a:lnTo>
                  <a:pt x="49429" y="49434"/>
                </a:lnTo>
                <a:lnTo>
                  <a:pt x="55636" y="40231"/>
                </a:lnTo>
                <a:lnTo>
                  <a:pt x="57912" y="28956"/>
                </a:lnTo>
                <a:lnTo>
                  <a:pt x="55636" y="17680"/>
                </a:lnTo>
                <a:lnTo>
                  <a:pt x="49429" y="8477"/>
                </a:lnTo>
                <a:lnTo>
                  <a:pt x="40225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2171694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0"/>
                </a:moveTo>
                <a:lnTo>
                  <a:pt x="0" y="47255"/>
                </a:lnTo>
                <a:lnTo>
                  <a:pt x="5458" y="43582"/>
                </a:lnTo>
                <a:lnTo>
                  <a:pt x="11500" y="34623"/>
                </a:lnTo>
                <a:lnTo>
                  <a:pt x="13716" y="23627"/>
                </a:lnTo>
                <a:lnTo>
                  <a:pt x="11500" y="12632"/>
                </a:lnTo>
                <a:lnTo>
                  <a:pt x="5458" y="3672"/>
                </a:lnTo>
                <a:lnTo>
                  <a:pt x="0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6044" y="23957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57044" y="2391155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044" y="210921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19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00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81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62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3044" y="22296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4044" y="2104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05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86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67044" y="24094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8044" y="22905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29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10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1043" y="20055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72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53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34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30283" y="2433808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13716" y="0"/>
                </a:moveTo>
                <a:lnTo>
                  <a:pt x="8239" y="3686"/>
                </a:lnTo>
                <a:lnTo>
                  <a:pt x="2208" y="12645"/>
                </a:lnTo>
                <a:lnTo>
                  <a:pt x="0" y="23641"/>
                </a:lnTo>
                <a:lnTo>
                  <a:pt x="2208" y="34636"/>
                </a:lnTo>
                <a:lnTo>
                  <a:pt x="8239" y="43596"/>
                </a:lnTo>
                <a:lnTo>
                  <a:pt x="13716" y="47282"/>
                </a:lnTo>
                <a:lnTo>
                  <a:pt x="1371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90088" y="214731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5">
                <a:moveTo>
                  <a:pt x="0" y="57911"/>
                </a:move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80462" y="4548"/>
                </a:lnTo>
                <a:lnTo>
                  <a:pt x="98869" y="16954"/>
                </a:lnTo>
                <a:lnTo>
                  <a:pt x="111275" y="35361"/>
                </a:lnTo>
                <a:lnTo>
                  <a:pt x="115824" y="57911"/>
                </a:lnTo>
                <a:lnTo>
                  <a:pt x="111275" y="80462"/>
                </a:lnTo>
                <a:lnTo>
                  <a:pt x="98869" y="98869"/>
                </a:lnTo>
                <a:lnTo>
                  <a:pt x="80462" y="111275"/>
                </a:lnTo>
                <a:lnTo>
                  <a:pt x="57912" y="115823"/>
                </a:lnTo>
                <a:lnTo>
                  <a:pt x="35361" y="111275"/>
                </a:lnTo>
                <a:lnTo>
                  <a:pt x="16954" y="98869"/>
                </a:lnTo>
                <a:lnTo>
                  <a:pt x="4548" y="80462"/>
                </a:lnTo>
                <a:lnTo>
                  <a:pt x="0" y="57911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85088" y="2433827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5" h="114300">
                <a:moveTo>
                  <a:pt x="0" y="57150"/>
                </a:moveTo>
                <a:lnTo>
                  <a:pt x="4551" y="34879"/>
                </a:lnTo>
                <a:lnTo>
                  <a:pt x="16964" y="16716"/>
                </a:lnTo>
                <a:lnTo>
                  <a:pt x="35372" y="4482"/>
                </a:lnTo>
                <a:lnTo>
                  <a:pt x="57912" y="0"/>
                </a:lnTo>
                <a:lnTo>
                  <a:pt x="80451" y="4482"/>
                </a:lnTo>
                <a:lnTo>
                  <a:pt x="98859" y="16716"/>
                </a:lnTo>
                <a:lnTo>
                  <a:pt x="111272" y="34879"/>
                </a:lnTo>
                <a:lnTo>
                  <a:pt x="115824" y="57150"/>
                </a:lnTo>
                <a:lnTo>
                  <a:pt x="111272" y="79420"/>
                </a:lnTo>
                <a:lnTo>
                  <a:pt x="98859" y="97583"/>
                </a:lnTo>
                <a:lnTo>
                  <a:pt x="80451" y="109817"/>
                </a:lnTo>
                <a:lnTo>
                  <a:pt x="57912" y="114300"/>
                </a:lnTo>
                <a:lnTo>
                  <a:pt x="35372" y="109817"/>
                </a:lnTo>
                <a:lnTo>
                  <a:pt x="16964" y="97583"/>
                </a:lnTo>
                <a:lnTo>
                  <a:pt x="4551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95088" y="2077211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57150"/>
                </a:moveTo>
                <a:lnTo>
                  <a:pt x="4548" y="34879"/>
                </a:lnTo>
                <a:lnTo>
                  <a:pt x="16954" y="16716"/>
                </a:lnTo>
                <a:lnTo>
                  <a:pt x="35361" y="4482"/>
                </a:lnTo>
                <a:lnTo>
                  <a:pt x="57912" y="0"/>
                </a:lnTo>
                <a:lnTo>
                  <a:pt x="80462" y="4482"/>
                </a:lnTo>
                <a:lnTo>
                  <a:pt x="98869" y="16716"/>
                </a:lnTo>
                <a:lnTo>
                  <a:pt x="111275" y="34879"/>
                </a:lnTo>
                <a:lnTo>
                  <a:pt x="115824" y="57150"/>
                </a:lnTo>
                <a:lnTo>
                  <a:pt x="111275" y="79420"/>
                </a:lnTo>
                <a:lnTo>
                  <a:pt x="98869" y="97583"/>
                </a:lnTo>
                <a:lnTo>
                  <a:pt x="80462" y="109817"/>
                </a:lnTo>
                <a:lnTo>
                  <a:pt x="57912" y="114300"/>
                </a:lnTo>
                <a:lnTo>
                  <a:pt x="35361" y="109817"/>
                </a:lnTo>
                <a:lnTo>
                  <a:pt x="16954" y="97583"/>
                </a:lnTo>
                <a:lnTo>
                  <a:pt x="4548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85624" y="1876488"/>
            <a:ext cx="151225" cy="1765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010405" y="3524199"/>
            <a:ext cx="3432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600" b="1" spc="-15" dirty="0">
                <a:solidFill>
                  <a:srgbClr val="FFFFFF"/>
                </a:solidFill>
                <a:latin typeface="Arial Narrow"/>
                <a:cs typeface="Arial Narrow"/>
              </a:rPr>
              <a:t>Connecting to Data</a:t>
            </a:r>
            <a:endParaRPr sz="3600" dirty="0">
              <a:latin typeface="Arial Narrow"/>
              <a:cs typeface="Arial Narro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87461" y="2882569"/>
            <a:ext cx="81978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0" b="1" spc="780" dirty="0">
                <a:solidFill>
                  <a:srgbClr val="3B78D7"/>
                </a:solidFill>
                <a:latin typeface="Arial Narrow"/>
                <a:cs typeface="Arial Narrow"/>
              </a:rPr>
              <a:t>2</a:t>
            </a:r>
            <a:endParaRPr sz="120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6D4C53-900B-4019-99CD-50C603DC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376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8632"/>
            <a:ext cx="9144000" cy="3134995"/>
          </a:xfrm>
          <a:custGeom>
            <a:avLst/>
            <a:gdLst/>
            <a:ahLst/>
            <a:cxnLst/>
            <a:rect l="l" t="t" r="r" b="b"/>
            <a:pathLst>
              <a:path w="9144000" h="3134995">
                <a:moveTo>
                  <a:pt x="0" y="20059"/>
                </a:moveTo>
                <a:lnTo>
                  <a:pt x="0" y="3134866"/>
                </a:lnTo>
                <a:lnTo>
                  <a:pt x="9143999" y="3134866"/>
                </a:lnTo>
                <a:lnTo>
                  <a:pt x="9143999" y="627253"/>
                </a:lnTo>
                <a:lnTo>
                  <a:pt x="5338318" y="627253"/>
                </a:lnTo>
                <a:lnTo>
                  <a:pt x="5192238" y="532003"/>
                </a:lnTo>
                <a:lnTo>
                  <a:pt x="2671191" y="532003"/>
                </a:lnTo>
                <a:lnTo>
                  <a:pt x="2294890" y="338200"/>
                </a:lnTo>
                <a:lnTo>
                  <a:pt x="2231938" y="282320"/>
                </a:lnTo>
                <a:lnTo>
                  <a:pt x="385064" y="282320"/>
                </a:lnTo>
                <a:lnTo>
                  <a:pt x="0" y="20059"/>
                </a:lnTo>
                <a:close/>
              </a:path>
              <a:path w="9144000" h="3134995">
                <a:moveTo>
                  <a:pt x="6857619" y="285623"/>
                </a:moveTo>
                <a:lnTo>
                  <a:pt x="6500495" y="502412"/>
                </a:lnTo>
                <a:lnTo>
                  <a:pt x="6124194" y="502412"/>
                </a:lnTo>
                <a:lnTo>
                  <a:pt x="5724144" y="627253"/>
                </a:lnTo>
                <a:lnTo>
                  <a:pt x="9143999" y="627253"/>
                </a:lnTo>
                <a:lnTo>
                  <a:pt x="9143999" y="420243"/>
                </a:lnTo>
                <a:lnTo>
                  <a:pt x="7262368" y="420243"/>
                </a:lnTo>
                <a:lnTo>
                  <a:pt x="6857619" y="285623"/>
                </a:lnTo>
                <a:close/>
              </a:path>
              <a:path w="9144000" h="3134995">
                <a:moveTo>
                  <a:pt x="4190491" y="58674"/>
                </a:moveTo>
                <a:lnTo>
                  <a:pt x="3823842" y="196976"/>
                </a:lnTo>
                <a:lnTo>
                  <a:pt x="3447541" y="259334"/>
                </a:lnTo>
                <a:lnTo>
                  <a:pt x="3047492" y="528701"/>
                </a:lnTo>
                <a:lnTo>
                  <a:pt x="2671191" y="532003"/>
                </a:lnTo>
                <a:lnTo>
                  <a:pt x="5192238" y="532003"/>
                </a:lnTo>
                <a:lnTo>
                  <a:pt x="4962017" y="381888"/>
                </a:lnTo>
                <a:lnTo>
                  <a:pt x="4581017" y="371094"/>
                </a:lnTo>
                <a:lnTo>
                  <a:pt x="4190491" y="58674"/>
                </a:lnTo>
                <a:close/>
              </a:path>
              <a:path w="9144000" h="3134995">
                <a:moveTo>
                  <a:pt x="8391144" y="200279"/>
                </a:moveTo>
                <a:lnTo>
                  <a:pt x="7619619" y="203581"/>
                </a:lnTo>
                <a:lnTo>
                  <a:pt x="7262368" y="420243"/>
                </a:lnTo>
                <a:lnTo>
                  <a:pt x="9143999" y="420243"/>
                </a:lnTo>
                <a:lnTo>
                  <a:pt x="9143999" y="282320"/>
                </a:lnTo>
                <a:lnTo>
                  <a:pt x="8767445" y="282320"/>
                </a:lnTo>
                <a:lnTo>
                  <a:pt x="8391144" y="200279"/>
                </a:lnTo>
                <a:close/>
              </a:path>
              <a:path w="9144000" h="3134995">
                <a:moveTo>
                  <a:pt x="1913889" y="0"/>
                </a:moveTo>
                <a:lnTo>
                  <a:pt x="1532890" y="124713"/>
                </a:lnTo>
                <a:lnTo>
                  <a:pt x="761339" y="128016"/>
                </a:lnTo>
                <a:lnTo>
                  <a:pt x="385064" y="282320"/>
                </a:lnTo>
                <a:lnTo>
                  <a:pt x="2231938" y="282320"/>
                </a:lnTo>
                <a:lnTo>
                  <a:pt x="1913889" y="0"/>
                </a:lnTo>
                <a:close/>
              </a:path>
              <a:path w="9144000" h="3134995">
                <a:moveTo>
                  <a:pt x="9143999" y="79104"/>
                </a:moveTo>
                <a:lnTo>
                  <a:pt x="8767445" y="282320"/>
                </a:lnTo>
                <a:lnTo>
                  <a:pt x="9143999" y="282320"/>
                </a:lnTo>
                <a:lnTo>
                  <a:pt x="9143999" y="79104"/>
                </a:lnTo>
                <a:close/>
              </a:path>
            </a:pathLst>
          </a:custGeom>
          <a:solidFill>
            <a:srgbClr val="AEEF00">
              <a:alpha val="8156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2154307"/>
            <a:ext cx="9144000" cy="2989580"/>
          </a:xfrm>
          <a:custGeom>
            <a:avLst/>
            <a:gdLst/>
            <a:ahLst/>
            <a:cxnLst/>
            <a:rect l="l" t="t" r="r" b="b"/>
            <a:pathLst>
              <a:path w="9144000" h="2989579">
                <a:moveTo>
                  <a:pt x="0" y="130183"/>
                </a:moveTo>
                <a:lnTo>
                  <a:pt x="0" y="2989191"/>
                </a:lnTo>
                <a:lnTo>
                  <a:pt x="9143999" y="2989191"/>
                </a:lnTo>
                <a:lnTo>
                  <a:pt x="9143999" y="498595"/>
                </a:lnTo>
                <a:lnTo>
                  <a:pt x="4962017" y="498595"/>
                </a:lnTo>
                <a:lnTo>
                  <a:pt x="4743078" y="389375"/>
                </a:lnTo>
                <a:lnTo>
                  <a:pt x="1913889" y="389375"/>
                </a:lnTo>
                <a:lnTo>
                  <a:pt x="1711756" y="265804"/>
                </a:lnTo>
                <a:lnTo>
                  <a:pt x="389826" y="265804"/>
                </a:lnTo>
                <a:lnTo>
                  <a:pt x="0" y="130183"/>
                </a:lnTo>
                <a:close/>
              </a:path>
              <a:path w="9144000" h="2989579">
                <a:moveTo>
                  <a:pt x="6105144" y="132708"/>
                </a:moveTo>
                <a:lnTo>
                  <a:pt x="5714619" y="365626"/>
                </a:lnTo>
                <a:lnTo>
                  <a:pt x="5324094" y="365626"/>
                </a:lnTo>
                <a:lnTo>
                  <a:pt x="4962017" y="498595"/>
                </a:lnTo>
                <a:lnTo>
                  <a:pt x="9143999" y="498595"/>
                </a:lnTo>
                <a:lnTo>
                  <a:pt x="9143999" y="384549"/>
                </a:lnTo>
                <a:lnTo>
                  <a:pt x="8391144" y="384549"/>
                </a:lnTo>
                <a:lnTo>
                  <a:pt x="8192861" y="265804"/>
                </a:lnTo>
                <a:lnTo>
                  <a:pt x="6486144" y="265804"/>
                </a:lnTo>
                <a:lnTo>
                  <a:pt x="6105144" y="132708"/>
                </a:lnTo>
                <a:close/>
              </a:path>
              <a:path w="9144000" h="2989579">
                <a:moveTo>
                  <a:pt x="3438016" y="189731"/>
                </a:moveTo>
                <a:lnTo>
                  <a:pt x="3037967" y="189731"/>
                </a:lnTo>
                <a:lnTo>
                  <a:pt x="2656840" y="265804"/>
                </a:lnTo>
                <a:lnTo>
                  <a:pt x="2294890" y="389375"/>
                </a:lnTo>
                <a:lnTo>
                  <a:pt x="4743078" y="389375"/>
                </a:lnTo>
                <a:lnTo>
                  <a:pt x="4571492" y="303777"/>
                </a:lnTo>
                <a:lnTo>
                  <a:pt x="4430408" y="256279"/>
                </a:lnTo>
                <a:lnTo>
                  <a:pt x="3819016" y="256279"/>
                </a:lnTo>
                <a:lnTo>
                  <a:pt x="3438016" y="189731"/>
                </a:lnTo>
                <a:close/>
              </a:path>
              <a:path w="9144000" h="2989579">
                <a:moveTo>
                  <a:pt x="9143999" y="0"/>
                </a:moveTo>
                <a:lnTo>
                  <a:pt x="8753221" y="303777"/>
                </a:lnTo>
                <a:lnTo>
                  <a:pt x="8391144" y="384549"/>
                </a:lnTo>
                <a:lnTo>
                  <a:pt x="9143999" y="384549"/>
                </a:lnTo>
                <a:lnTo>
                  <a:pt x="9143999" y="0"/>
                </a:lnTo>
                <a:close/>
              </a:path>
              <a:path w="9144000" h="2989579">
                <a:moveTo>
                  <a:pt x="1532890" y="156457"/>
                </a:moveTo>
                <a:lnTo>
                  <a:pt x="1151890" y="265804"/>
                </a:lnTo>
                <a:lnTo>
                  <a:pt x="1711756" y="265804"/>
                </a:lnTo>
                <a:lnTo>
                  <a:pt x="1532890" y="156457"/>
                </a:lnTo>
                <a:close/>
              </a:path>
              <a:path w="9144000" h="2989579">
                <a:moveTo>
                  <a:pt x="8010271" y="156457"/>
                </a:moveTo>
                <a:lnTo>
                  <a:pt x="7248144" y="156457"/>
                </a:lnTo>
                <a:lnTo>
                  <a:pt x="6867144" y="265804"/>
                </a:lnTo>
                <a:lnTo>
                  <a:pt x="8192861" y="265804"/>
                </a:lnTo>
                <a:lnTo>
                  <a:pt x="8010271" y="156457"/>
                </a:lnTo>
                <a:close/>
              </a:path>
              <a:path w="9144000" h="2989579">
                <a:moveTo>
                  <a:pt x="4190491" y="175507"/>
                </a:moveTo>
                <a:lnTo>
                  <a:pt x="3819016" y="256279"/>
                </a:lnTo>
                <a:lnTo>
                  <a:pt x="4430408" y="256279"/>
                </a:lnTo>
                <a:lnTo>
                  <a:pt x="4190491" y="175507"/>
                </a:lnTo>
                <a:close/>
              </a:path>
            </a:pathLst>
          </a:custGeom>
          <a:solidFill>
            <a:srgbClr val="00CEF6">
              <a:alpha val="73332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847976" y="1814576"/>
            <a:ext cx="122650" cy="147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6024689" y="2084133"/>
            <a:ext cx="151225" cy="176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181977" y="2131726"/>
            <a:ext cx="122650" cy="148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0" y="2142744"/>
            <a:ext cx="4196080" cy="477520"/>
          </a:xfrm>
          <a:custGeom>
            <a:avLst/>
            <a:gdLst/>
            <a:ahLst/>
            <a:cxnLst/>
            <a:rect l="l" t="t" r="r" b="b"/>
            <a:pathLst>
              <a:path w="4196080" h="477519">
                <a:moveTo>
                  <a:pt x="0" y="51534"/>
                </a:moveTo>
                <a:lnTo>
                  <a:pt x="386105" y="415036"/>
                </a:lnTo>
                <a:lnTo>
                  <a:pt x="767041" y="415036"/>
                </a:lnTo>
                <a:lnTo>
                  <a:pt x="1147991" y="352932"/>
                </a:lnTo>
                <a:lnTo>
                  <a:pt x="1528953" y="477012"/>
                </a:lnTo>
                <a:lnTo>
                  <a:pt x="1905127" y="281431"/>
                </a:lnTo>
                <a:lnTo>
                  <a:pt x="2290826" y="281431"/>
                </a:lnTo>
                <a:lnTo>
                  <a:pt x="2662301" y="0"/>
                </a:lnTo>
                <a:lnTo>
                  <a:pt x="3043174" y="66801"/>
                </a:lnTo>
                <a:lnTo>
                  <a:pt x="3428873" y="66801"/>
                </a:lnTo>
                <a:lnTo>
                  <a:pt x="3814572" y="400685"/>
                </a:lnTo>
                <a:lnTo>
                  <a:pt x="4195572" y="400685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195571" y="2023872"/>
            <a:ext cx="3424554" cy="591820"/>
          </a:xfrm>
          <a:custGeom>
            <a:avLst/>
            <a:gdLst/>
            <a:ahLst/>
            <a:cxnLst/>
            <a:rect l="l" t="t" r="r" b="b"/>
            <a:pathLst>
              <a:path w="3424554" h="591819">
                <a:moveTo>
                  <a:pt x="0" y="524509"/>
                </a:moveTo>
                <a:lnTo>
                  <a:pt x="376174" y="228853"/>
                </a:lnTo>
                <a:lnTo>
                  <a:pt x="762000" y="109600"/>
                </a:lnTo>
                <a:lnTo>
                  <a:pt x="1143000" y="343280"/>
                </a:lnTo>
                <a:lnTo>
                  <a:pt x="1519301" y="343280"/>
                </a:lnTo>
                <a:lnTo>
                  <a:pt x="1900301" y="414908"/>
                </a:lnTo>
                <a:lnTo>
                  <a:pt x="2281301" y="295655"/>
                </a:lnTo>
                <a:lnTo>
                  <a:pt x="2667127" y="591311"/>
                </a:lnTo>
                <a:lnTo>
                  <a:pt x="3052953" y="591311"/>
                </a:lnTo>
                <a:lnTo>
                  <a:pt x="3424428" y="0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624571" y="2033016"/>
            <a:ext cx="1519555" cy="404495"/>
          </a:xfrm>
          <a:custGeom>
            <a:avLst/>
            <a:gdLst/>
            <a:ahLst/>
            <a:cxnLst/>
            <a:rect l="l" t="t" r="r" b="b"/>
            <a:pathLst>
              <a:path w="1519554" h="404494">
                <a:moveTo>
                  <a:pt x="0" y="0"/>
                </a:moveTo>
                <a:lnTo>
                  <a:pt x="376174" y="119125"/>
                </a:lnTo>
                <a:lnTo>
                  <a:pt x="766572" y="119125"/>
                </a:lnTo>
                <a:lnTo>
                  <a:pt x="1147445" y="119125"/>
                </a:lnTo>
                <a:lnTo>
                  <a:pt x="1519427" y="404023"/>
                </a:lnTo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114044" y="24627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8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495044" y="2590800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33044" y="25344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6" y="0"/>
                </a:moveTo>
                <a:lnTo>
                  <a:pt x="17686" y="2208"/>
                </a:lnTo>
                <a:lnTo>
                  <a:pt x="8482" y="8239"/>
                </a:lnTo>
                <a:lnTo>
                  <a:pt x="2275" y="17198"/>
                </a:lnTo>
                <a:lnTo>
                  <a:pt x="0" y="28193"/>
                </a:lnTo>
                <a:lnTo>
                  <a:pt x="2275" y="39189"/>
                </a:lnTo>
                <a:lnTo>
                  <a:pt x="8482" y="48148"/>
                </a:lnTo>
                <a:lnTo>
                  <a:pt x="17686" y="54179"/>
                </a:lnTo>
                <a:lnTo>
                  <a:pt x="28956" y="56387"/>
                </a:lnTo>
                <a:lnTo>
                  <a:pt x="40225" y="54179"/>
                </a:lnTo>
                <a:lnTo>
                  <a:pt x="49429" y="48148"/>
                </a:lnTo>
                <a:lnTo>
                  <a:pt x="55636" y="39189"/>
                </a:lnTo>
                <a:lnTo>
                  <a:pt x="57912" y="28193"/>
                </a:lnTo>
                <a:lnTo>
                  <a:pt x="55636" y="17198"/>
                </a:lnTo>
                <a:lnTo>
                  <a:pt x="49429" y="8239"/>
                </a:lnTo>
                <a:lnTo>
                  <a:pt x="40225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52043" y="25237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6" y="0"/>
                </a:moveTo>
                <a:lnTo>
                  <a:pt x="17686" y="2274"/>
                </a:lnTo>
                <a:lnTo>
                  <a:pt x="8482" y="8477"/>
                </a:lnTo>
                <a:lnTo>
                  <a:pt x="2275" y="17680"/>
                </a:lnTo>
                <a:lnTo>
                  <a:pt x="0" y="28956"/>
                </a:lnTo>
                <a:lnTo>
                  <a:pt x="2275" y="40231"/>
                </a:lnTo>
                <a:lnTo>
                  <a:pt x="8482" y="49434"/>
                </a:lnTo>
                <a:lnTo>
                  <a:pt x="17686" y="55637"/>
                </a:lnTo>
                <a:lnTo>
                  <a:pt x="28956" y="57912"/>
                </a:lnTo>
                <a:lnTo>
                  <a:pt x="40225" y="55637"/>
                </a:lnTo>
                <a:lnTo>
                  <a:pt x="49429" y="49434"/>
                </a:lnTo>
                <a:lnTo>
                  <a:pt x="55636" y="40231"/>
                </a:lnTo>
                <a:lnTo>
                  <a:pt x="57912" y="28956"/>
                </a:lnTo>
                <a:lnTo>
                  <a:pt x="55636" y="17680"/>
                </a:lnTo>
                <a:lnTo>
                  <a:pt x="49429" y="8477"/>
                </a:lnTo>
                <a:lnTo>
                  <a:pt x="40225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0" y="2171694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0"/>
                </a:moveTo>
                <a:lnTo>
                  <a:pt x="0" y="47255"/>
                </a:lnTo>
                <a:lnTo>
                  <a:pt x="5458" y="43582"/>
                </a:lnTo>
                <a:lnTo>
                  <a:pt x="11500" y="34623"/>
                </a:lnTo>
                <a:lnTo>
                  <a:pt x="13716" y="23627"/>
                </a:lnTo>
                <a:lnTo>
                  <a:pt x="11500" y="12632"/>
                </a:lnTo>
                <a:lnTo>
                  <a:pt x="5458" y="3672"/>
                </a:lnTo>
                <a:lnTo>
                  <a:pt x="0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876044" y="23957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257044" y="2391155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19" h="56514">
                <a:moveTo>
                  <a:pt x="28956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6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2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2638044" y="210921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3019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28956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6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2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3400044" y="21762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3781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4162044" y="25100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543044" y="2229611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7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924044" y="21046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5305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686044" y="2333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6067044" y="24094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2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6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448044" y="22905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8955" y="0"/>
                </a:move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2274" y="40231"/>
                </a:lnTo>
                <a:lnTo>
                  <a:pt x="8477" y="49434"/>
                </a:lnTo>
                <a:lnTo>
                  <a:pt x="17680" y="55637"/>
                </a:lnTo>
                <a:lnTo>
                  <a:pt x="28955" y="57911"/>
                </a:lnTo>
                <a:lnTo>
                  <a:pt x="40231" y="55637"/>
                </a:lnTo>
                <a:lnTo>
                  <a:pt x="49434" y="49434"/>
                </a:lnTo>
                <a:lnTo>
                  <a:pt x="55637" y="40231"/>
                </a:lnTo>
                <a:lnTo>
                  <a:pt x="57911" y="28955"/>
                </a:lnTo>
                <a:lnTo>
                  <a:pt x="55637" y="17680"/>
                </a:lnTo>
                <a:lnTo>
                  <a:pt x="49434" y="8477"/>
                </a:lnTo>
                <a:lnTo>
                  <a:pt x="40231" y="2274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6829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210043" y="2586227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4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4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7591043" y="20055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972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8353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8734043" y="2119883"/>
            <a:ext cx="58419" cy="56515"/>
          </a:xfrm>
          <a:custGeom>
            <a:avLst/>
            <a:gdLst/>
            <a:ahLst/>
            <a:cxnLst/>
            <a:rect l="l" t="t" r="r" b="b"/>
            <a:pathLst>
              <a:path w="58420" h="56514">
                <a:moveTo>
                  <a:pt x="28955" y="0"/>
                </a:moveTo>
                <a:lnTo>
                  <a:pt x="17680" y="2208"/>
                </a:lnTo>
                <a:lnTo>
                  <a:pt x="8477" y="8239"/>
                </a:lnTo>
                <a:lnTo>
                  <a:pt x="2274" y="17198"/>
                </a:lnTo>
                <a:lnTo>
                  <a:pt x="0" y="28193"/>
                </a:lnTo>
                <a:lnTo>
                  <a:pt x="2274" y="39189"/>
                </a:lnTo>
                <a:lnTo>
                  <a:pt x="8477" y="48148"/>
                </a:lnTo>
                <a:lnTo>
                  <a:pt x="17680" y="54179"/>
                </a:lnTo>
                <a:lnTo>
                  <a:pt x="28955" y="56388"/>
                </a:lnTo>
                <a:lnTo>
                  <a:pt x="40231" y="54179"/>
                </a:lnTo>
                <a:lnTo>
                  <a:pt x="49434" y="48148"/>
                </a:lnTo>
                <a:lnTo>
                  <a:pt x="55637" y="39189"/>
                </a:lnTo>
                <a:lnTo>
                  <a:pt x="57911" y="28193"/>
                </a:lnTo>
                <a:lnTo>
                  <a:pt x="55637" y="17198"/>
                </a:lnTo>
                <a:lnTo>
                  <a:pt x="49434" y="8239"/>
                </a:lnTo>
                <a:lnTo>
                  <a:pt x="40231" y="2208"/>
                </a:lnTo>
                <a:lnTo>
                  <a:pt x="28955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9130283" y="2433808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13716" y="0"/>
                </a:moveTo>
                <a:lnTo>
                  <a:pt x="8239" y="3686"/>
                </a:lnTo>
                <a:lnTo>
                  <a:pt x="2208" y="12645"/>
                </a:lnTo>
                <a:lnTo>
                  <a:pt x="0" y="23641"/>
                </a:lnTo>
                <a:lnTo>
                  <a:pt x="2208" y="34636"/>
                </a:lnTo>
                <a:lnTo>
                  <a:pt x="8239" y="43596"/>
                </a:lnTo>
                <a:lnTo>
                  <a:pt x="13716" y="47282"/>
                </a:lnTo>
                <a:lnTo>
                  <a:pt x="13716" y="0"/>
                </a:lnTo>
                <a:close/>
              </a:path>
            </a:pathLst>
          </a:custGeom>
          <a:solidFill>
            <a:srgbClr val="3B78D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2990088" y="214731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5">
                <a:moveTo>
                  <a:pt x="0" y="57911"/>
                </a:move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80462" y="4548"/>
                </a:lnTo>
                <a:lnTo>
                  <a:pt x="98869" y="16954"/>
                </a:lnTo>
                <a:lnTo>
                  <a:pt x="111275" y="35361"/>
                </a:lnTo>
                <a:lnTo>
                  <a:pt x="115824" y="57911"/>
                </a:lnTo>
                <a:lnTo>
                  <a:pt x="111275" y="80462"/>
                </a:lnTo>
                <a:lnTo>
                  <a:pt x="98869" y="98869"/>
                </a:lnTo>
                <a:lnTo>
                  <a:pt x="80462" y="111275"/>
                </a:lnTo>
                <a:lnTo>
                  <a:pt x="57912" y="115823"/>
                </a:lnTo>
                <a:lnTo>
                  <a:pt x="35361" y="111275"/>
                </a:lnTo>
                <a:lnTo>
                  <a:pt x="16954" y="98869"/>
                </a:lnTo>
                <a:lnTo>
                  <a:pt x="4548" y="80462"/>
                </a:lnTo>
                <a:lnTo>
                  <a:pt x="0" y="57911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085088" y="2433827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5" h="114300">
                <a:moveTo>
                  <a:pt x="0" y="57150"/>
                </a:moveTo>
                <a:lnTo>
                  <a:pt x="4551" y="34879"/>
                </a:lnTo>
                <a:lnTo>
                  <a:pt x="16964" y="16716"/>
                </a:lnTo>
                <a:lnTo>
                  <a:pt x="35372" y="4482"/>
                </a:lnTo>
                <a:lnTo>
                  <a:pt x="57912" y="0"/>
                </a:lnTo>
                <a:lnTo>
                  <a:pt x="80451" y="4482"/>
                </a:lnTo>
                <a:lnTo>
                  <a:pt x="98859" y="16716"/>
                </a:lnTo>
                <a:lnTo>
                  <a:pt x="111272" y="34879"/>
                </a:lnTo>
                <a:lnTo>
                  <a:pt x="115824" y="57150"/>
                </a:lnTo>
                <a:lnTo>
                  <a:pt x="111272" y="79420"/>
                </a:lnTo>
                <a:lnTo>
                  <a:pt x="98859" y="97583"/>
                </a:lnTo>
                <a:lnTo>
                  <a:pt x="80451" y="109817"/>
                </a:lnTo>
                <a:lnTo>
                  <a:pt x="57912" y="114300"/>
                </a:lnTo>
                <a:lnTo>
                  <a:pt x="35372" y="109817"/>
                </a:lnTo>
                <a:lnTo>
                  <a:pt x="16964" y="97583"/>
                </a:lnTo>
                <a:lnTo>
                  <a:pt x="4551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895088" y="2077211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57150"/>
                </a:moveTo>
                <a:lnTo>
                  <a:pt x="4548" y="34879"/>
                </a:lnTo>
                <a:lnTo>
                  <a:pt x="16954" y="16716"/>
                </a:lnTo>
                <a:lnTo>
                  <a:pt x="35361" y="4482"/>
                </a:lnTo>
                <a:lnTo>
                  <a:pt x="57912" y="0"/>
                </a:lnTo>
                <a:lnTo>
                  <a:pt x="80462" y="4482"/>
                </a:lnTo>
                <a:lnTo>
                  <a:pt x="98869" y="16716"/>
                </a:lnTo>
                <a:lnTo>
                  <a:pt x="111275" y="34879"/>
                </a:lnTo>
                <a:lnTo>
                  <a:pt x="115824" y="57150"/>
                </a:lnTo>
                <a:lnTo>
                  <a:pt x="111275" y="79420"/>
                </a:lnTo>
                <a:lnTo>
                  <a:pt x="98869" y="97583"/>
                </a:lnTo>
                <a:lnTo>
                  <a:pt x="80462" y="109817"/>
                </a:lnTo>
                <a:lnTo>
                  <a:pt x="57912" y="114300"/>
                </a:lnTo>
                <a:lnTo>
                  <a:pt x="35361" y="109817"/>
                </a:lnTo>
                <a:lnTo>
                  <a:pt x="16954" y="97583"/>
                </a:lnTo>
                <a:lnTo>
                  <a:pt x="4548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3B78D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8685624" y="1876488"/>
            <a:ext cx="151225" cy="1765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 txBox="1"/>
          <p:nvPr/>
        </p:nvSpPr>
        <p:spPr>
          <a:xfrm>
            <a:off x="3077463" y="3524199"/>
            <a:ext cx="4365752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600" b="1" spc="-15" dirty="0">
                <a:solidFill>
                  <a:srgbClr val="FFFFFF"/>
                </a:solidFill>
                <a:latin typeface="Arial Narrow"/>
                <a:cs typeface="Arial Narrow"/>
              </a:rPr>
              <a:t>Mapping Data</a:t>
            </a:r>
          </a:p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400" b="1" spc="-15" dirty="0">
                <a:latin typeface="Arial Narrow"/>
                <a:cs typeface="Arial Narrow"/>
              </a:rPr>
              <a:t>Creating new maps using </a:t>
            </a:r>
            <a:r>
              <a:rPr lang="en-US" sz="2400" b="1" spc="-15" dirty="0" err="1">
                <a:latin typeface="Arial Narrow"/>
                <a:cs typeface="Arial Narrow"/>
              </a:rPr>
              <a:t>MapBox</a:t>
            </a:r>
            <a:endParaRPr lang="en-US" sz="2400" b="1" spc="-15" dirty="0">
              <a:latin typeface="Arial Narrow"/>
              <a:cs typeface="Arial Narro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87461" y="2882569"/>
            <a:ext cx="81978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2000" b="1" spc="780" dirty="0">
                <a:solidFill>
                  <a:srgbClr val="3B78D7"/>
                </a:solidFill>
                <a:latin typeface="Arial Narrow"/>
                <a:cs typeface="Arial Narrow"/>
              </a:rPr>
              <a:t>6</a:t>
            </a:r>
            <a:endParaRPr sz="120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6561672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94B007-819C-4925-9C5B-15580F8C6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413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A4D672-45A0-4DA6-BB0E-AABCCF8EF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DF6EBB-F6FA-4BA3-A2DE-3AA106D9E811}"/>
              </a:ext>
            </a:extLst>
          </p:cNvPr>
          <p:cNvSpPr/>
          <p:nvPr/>
        </p:nvSpPr>
        <p:spPr>
          <a:xfrm flipV="1">
            <a:off x="29705" y="1352550"/>
            <a:ext cx="1676400" cy="2209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928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074DF3-0F14-4523-B72B-FBF2C1D8C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702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19CC83-117F-4922-9F6A-A969D8960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359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14D6D0-384A-4800-9EAE-6A7A95BBD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670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F84176-99FB-4DC0-A460-ACDFEFE11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596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642B76-4DA6-4C53-AC30-38F068162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926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57002-F39C-4EC6-B52E-BE2523DDC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8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8314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645</TotalTime>
  <Words>1676</Words>
  <Application>Microsoft Office PowerPoint</Application>
  <PresentationFormat>On-screen Show (16:9)</PresentationFormat>
  <Paragraphs>327</Paragraphs>
  <Slides>104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9" baseType="lpstr">
      <vt:lpstr>Arial Narrow</vt:lpstr>
      <vt:lpstr>Calibri</vt:lpstr>
      <vt:lpstr>Lucida Sans Unicode</vt:lpstr>
      <vt:lpstr>Times New Roman</vt:lpstr>
      <vt:lpstr>Office Theme</vt:lpstr>
      <vt:lpstr>PowerPoint Presentation</vt:lpstr>
      <vt:lpstr>OUTLINE</vt:lpstr>
      <vt:lpstr>PowerPoint Presentation</vt:lpstr>
      <vt:lpstr>WHAT IS TABLEAU?</vt:lpstr>
      <vt:lpstr>WHAT IS DATA VISUALIZATION?</vt:lpstr>
      <vt:lpstr>WHAT IS DATA VISUALIZATION?</vt:lpstr>
      <vt:lpstr>PowerPoint Presentation</vt:lpstr>
      <vt:lpstr>WHAT IS TABLEAU?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NOTE ON FILE TYPES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Kulkarni, Sumati Ravindra</cp:lastModifiedBy>
  <cp:revision>240</cp:revision>
  <dcterms:created xsi:type="dcterms:W3CDTF">2019-11-26T00:11:01Z</dcterms:created>
  <dcterms:modified xsi:type="dcterms:W3CDTF">2019-11-26T21:18:30Z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2016-12-11T00:00:00Z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2019-11-26T00:00:00Z</vt:filetime>
  </property>
</Properties>
</file>